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9"/>
  </p:notesMasterIdLst>
  <p:sldIdLst>
    <p:sldId id="257" r:id="rId5"/>
    <p:sldId id="259" r:id="rId6"/>
    <p:sldId id="260" r:id="rId7"/>
    <p:sldId id="268" r:id="rId8"/>
    <p:sldId id="261" r:id="rId9"/>
    <p:sldId id="272" r:id="rId10"/>
    <p:sldId id="263" r:id="rId11"/>
    <p:sldId id="265" r:id="rId12"/>
    <p:sldId id="262" r:id="rId13"/>
    <p:sldId id="269" r:id="rId14"/>
    <p:sldId id="266" r:id="rId15"/>
    <p:sldId id="267"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 Sharan Reddy" userId="596fad3d-8d9c-41d6-ae6a-c15ff89c8fea" providerId="ADAL" clId="{087A11F6-39EE-43B3-BCF5-2AF9E06D8DEE}"/>
    <pc:docChg chg="undo custSel addSld delSld modSld sldOrd">
      <pc:chgData name="Aryan Sharan Reddy" userId="596fad3d-8d9c-41d6-ae6a-c15ff89c8fea" providerId="ADAL" clId="{087A11F6-39EE-43B3-BCF5-2AF9E06D8DEE}" dt="2023-05-01T09:12:58.467" v="4835" actId="114"/>
      <pc:docMkLst>
        <pc:docMk/>
      </pc:docMkLst>
      <pc:sldChg chg="del">
        <pc:chgData name="Aryan Sharan Reddy" userId="596fad3d-8d9c-41d6-ae6a-c15ff89c8fea" providerId="ADAL" clId="{087A11F6-39EE-43B3-BCF5-2AF9E06D8DEE}" dt="2023-04-30T04:24:30.788" v="1514" actId="2696"/>
        <pc:sldMkLst>
          <pc:docMk/>
          <pc:sldMk cId="263784652" sldId="258"/>
        </pc:sldMkLst>
      </pc:sldChg>
      <pc:sldChg chg="modSp mod">
        <pc:chgData name="Aryan Sharan Reddy" userId="596fad3d-8d9c-41d6-ae6a-c15ff89c8fea" providerId="ADAL" clId="{087A11F6-39EE-43B3-BCF5-2AF9E06D8DEE}" dt="2023-05-01T08:15:38.431" v="4813" actId="1076"/>
        <pc:sldMkLst>
          <pc:docMk/>
          <pc:sldMk cId="1621478915" sldId="259"/>
        </pc:sldMkLst>
        <pc:spChg chg="mod">
          <ac:chgData name="Aryan Sharan Reddy" userId="596fad3d-8d9c-41d6-ae6a-c15ff89c8fea" providerId="ADAL" clId="{087A11F6-39EE-43B3-BCF5-2AF9E06D8DEE}" dt="2023-05-01T08:15:38.431" v="4813" actId="1076"/>
          <ac:spMkLst>
            <pc:docMk/>
            <pc:sldMk cId="1621478915" sldId="259"/>
            <ac:spMk id="3" creationId="{DFDD52E7-2EFF-FA84-3659-40DD9AE4729C}"/>
          </ac:spMkLst>
        </pc:spChg>
      </pc:sldChg>
      <pc:sldChg chg="modSp mod">
        <pc:chgData name="Aryan Sharan Reddy" userId="596fad3d-8d9c-41d6-ae6a-c15ff89c8fea" providerId="ADAL" clId="{087A11F6-39EE-43B3-BCF5-2AF9E06D8DEE}" dt="2023-05-01T06:42:16.237" v="3424" actId="113"/>
        <pc:sldMkLst>
          <pc:docMk/>
          <pc:sldMk cId="2756136840" sldId="260"/>
        </pc:sldMkLst>
        <pc:spChg chg="mod">
          <ac:chgData name="Aryan Sharan Reddy" userId="596fad3d-8d9c-41d6-ae6a-c15ff89c8fea" providerId="ADAL" clId="{087A11F6-39EE-43B3-BCF5-2AF9E06D8DEE}" dt="2023-05-01T06:15:08.620" v="3243" actId="313"/>
          <ac:spMkLst>
            <pc:docMk/>
            <pc:sldMk cId="2756136840" sldId="260"/>
            <ac:spMk id="2" creationId="{B5748C56-0E66-48CC-1638-3329DA06E50A}"/>
          </ac:spMkLst>
        </pc:spChg>
        <pc:spChg chg="mod">
          <ac:chgData name="Aryan Sharan Reddy" userId="596fad3d-8d9c-41d6-ae6a-c15ff89c8fea" providerId="ADAL" clId="{087A11F6-39EE-43B3-BCF5-2AF9E06D8DEE}" dt="2023-05-01T06:42:16.237" v="3424" actId="113"/>
          <ac:spMkLst>
            <pc:docMk/>
            <pc:sldMk cId="2756136840" sldId="260"/>
            <ac:spMk id="3" creationId="{DFDD52E7-2EFF-FA84-3659-40DD9AE4729C}"/>
          </ac:spMkLst>
        </pc:spChg>
        <pc:picChg chg="mod">
          <ac:chgData name="Aryan Sharan Reddy" userId="596fad3d-8d9c-41d6-ae6a-c15ff89c8fea" providerId="ADAL" clId="{087A11F6-39EE-43B3-BCF5-2AF9E06D8DEE}" dt="2023-05-01T06:14:55.284" v="3241" actId="1076"/>
          <ac:picMkLst>
            <pc:docMk/>
            <pc:sldMk cId="2756136840" sldId="260"/>
            <ac:picMk id="6" creationId="{FBB13BA3-FEFB-C75A-CF33-EE8114C78BF2}"/>
          </ac:picMkLst>
        </pc:picChg>
      </pc:sldChg>
      <pc:sldChg chg="modSp mod">
        <pc:chgData name="Aryan Sharan Reddy" userId="596fad3d-8d9c-41d6-ae6a-c15ff89c8fea" providerId="ADAL" clId="{087A11F6-39EE-43B3-BCF5-2AF9E06D8DEE}" dt="2023-05-01T07:51:04.532" v="4048" actId="1076"/>
        <pc:sldMkLst>
          <pc:docMk/>
          <pc:sldMk cId="1586431014" sldId="261"/>
        </pc:sldMkLst>
        <pc:spChg chg="mod">
          <ac:chgData name="Aryan Sharan Reddy" userId="596fad3d-8d9c-41d6-ae6a-c15ff89c8fea" providerId="ADAL" clId="{087A11F6-39EE-43B3-BCF5-2AF9E06D8DEE}" dt="2023-05-01T07:51:04.532" v="4048" actId="1076"/>
          <ac:spMkLst>
            <pc:docMk/>
            <pc:sldMk cId="1586431014" sldId="261"/>
            <ac:spMk id="3" creationId="{6DF920BA-3CA6-B885-03F8-C873B7ADCFE8}"/>
          </ac:spMkLst>
        </pc:spChg>
      </pc:sldChg>
      <pc:sldChg chg="addSp delSp modSp new mod ord setBg modClrScheme delAnim modAnim setClrOvrMap chgLayout">
        <pc:chgData name="Aryan Sharan Reddy" userId="596fad3d-8d9c-41d6-ae6a-c15ff89c8fea" providerId="ADAL" clId="{087A11F6-39EE-43B3-BCF5-2AF9E06D8DEE}" dt="2023-05-01T07:42:00.796" v="3627"/>
        <pc:sldMkLst>
          <pc:docMk/>
          <pc:sldMk cId="1988721067" sldId="262"/>
        </pc:sldMkLst>
        <pc:spChg chg="mod ord">
          <ac:chgData name="Aryan Sharan Reddy" userId="596fad3d-8d9c-41d6-ae6a-c15ff89c8fea" providerId="ADAL" clId="{087A11F6-39EE-43B3-BCF5-2AF9E06D8DEE}" dt="2023-05-01T05:46:35.550" v="1966" actId="20577"/>
          <ac:spMkLst>
            <pc:docMk/>
            <pc:sldMk cId="1988721067" sldId="262"/>
            <ac:spMk id="2" creationId="{4507D211-3806-4E5A-0C82-11630E37364A}"/>
          </ac:spMkLst>
        </pc:spChg>
        <pc:spChg chg="del mod">
          <ac:chgData name="Aryan Sharan Reddy" userId="596fad3d-8d9c-41d6-ae6a-c15ff89c8fea" providerId="ADAL" clId="{087A11F6-39EE-43B3-BCF5-2AF9E06D8DEE}" dt="2023-04-30T01:35:10.289" v="84"/>
          <ac:spMkLst>
            <pc:docMk/>
            <pc:sldMk cId="1988721067" sldId="262"/>
            <ac:spMk id="3" creationId="{8FBBB53E-0FF9-1595-BFF2-728EA6BCF72E}"/>
          </ac:spMkLst>
        </pc:spChg>
        <pc:spChg chg="mod ord">
          <ac:chgData name="Aryan Sharan Reddy" userId="596fad3d-8d9c-41d6-ae6a-c15ff89c8fea" providerId="ADAL" clId="{087A11F6-39EE-43B3-BCF5-2AF9E06D8DEE}" dt="2023-04-30T03:29:22.089" v="92" actId="26606"/>
          <ac:spMkLst>
            <pc:docMk/>
            <pc:sldMk cId="1988721067" sldId="262"/>
            <ac:spMk id="4" creationId="{C458D564-56A8-7607-5DC8-BBD48F56B443}"/>
          </ac:spMkLst>
        </pc:spChg>
        <pc:spChg chg="add del mod ord">
          <ac:chgData name="Aryan Sharan Reddy" userId="596fad3d-8d9c-41d6-ae6a-c15ff89c8fea" providerId="ADAL" clId="{087A11F6-39EE-43B3-BCF5-2AF9E06D8DEE}" dt="2023-04-30T03:28:34.427" v="89" actId="700"/>
          <ac:spMkLst>
            <pc:docMk/>
            <pc:sldMk cId="1988721067" sldId="262"/>
            <ac:spMk id="7" creationId="{4E256EBA-5297-EE1A-F247-ED65B78A149C}"/>
          </ac:spMkLst>
        </pc:spChg>
        <pc:spChg chg="add del mod ord">
          <ac:chgData name="Aryan Sharan Reddy" userId="596fad3d-8d9c-41d6-ae6a-c15ff89c8fea" providerId="ADAL" clId="{087A11F6-39EE-43B3-BCF5-2AF9E06D8DEE}" dt="2023-04-30T03:29:22.089" v="92" actId="26606"/>
          <ac:spMkLst>
            <pc:docMk/>
            <pc:sldMk cId="1988721067" sldId="262"/>
            <ac:spMk id="8" creationId="{ACE2425D-4F41-CDF3-2DC9-73C62C9B1E29}"/>
          </ac:spMkLst>
        </pc:spChg>
        <pc:spChg chg="add del mod ord">
          <ac:chgData name="Aryan Sharan Reddy" userId="596fad3d-8d9c-41d6-ae6a-c15ff89c8fea" providerId="ADAL" clId="{087A11F6-39EE-43B3-BCF5-2AF9E06D8DEE}" dt="2023-04-30T03:29:00.960" v="91"/>
          <ac:spMkLst>
            <pc:docMk/>
            <pc:sldMk cId="1988721067" sldId="262"/>
            <ac:spMk id="9" creationId="{7FCF9FDA-B633-0DD7-A783-735A135FBAE6}"/>
          </ac:spMkLst>
        </pc:spChg>
        <pc:spChg chg="add mod">
          <ac:chgData name="Aryan Sharan Reddy" userId="596fad3d-8d9c-41d6-ae6a-c15ff89c8fea" providerId="ADAL" clId="{087A11F6-39EE-43B3-BCF5-2AF9E06D8DEE}" dt="2023-04-30T03:33:44.930" v="461" actId="20577"/>
          <ac:spMkLst>
            <pc:docMk/>
            <pc:sldMk cId="1988721067" sldId="262"/>
            <ac:spMk id="11" creationId="{063CF6C9-5C72-8729-4398-8C33B0730753}"/>
          </ac:spMkLst>
        </pc:spChg>
        <pc:spChg chg="add">
          <ac:chgData name="Aryan Sharan Reddy" userId="596fad3d-8d9c-41d6-ae6a-c15ff89c8fea" providerId="ADAL" clId="{087A11F6-39EE-43B3-BCF5-2AF9E06D8DEE}" dt="2023-04-30T03:29:22.089" v="92" actId="26606"/>
          <ac:spMkLst>
            <pc:docMk/>
            <pc:sldMk cId="1988721067" sldId="262"/>
            <ac:spMk id="15" creationId="{DD651B61-325E-4E73-8445-38B0DE8AAAB6}"/>
          </ac:spMkLst>
        </pc:spChg>
        <pc:spChg chg="add">
          <ac:chgData name="Aryan Sharan Reddy" userId="596fad3d-8d9c-41d6-ae6a-c15ff89c8fea" providerId="ADAL" clId="{087A11F6-39EE-43B3-BCF5-2AF9E06D8DEE}" dt="2023-04-30T03:29:22.089" v="92" actId="26606"/>
          <ac:spMkLst>
            <pc:docMk/>
            <pc:sldMk cId="1988721067" sldId="262"/>
            <ac:spMk id="17" creationId="{B42E5253-D3AC-4AC2-B766-8B34F13C2F5E}"/>
          </ac:spMkLst>
        </pc:spChg>
        <pc:spChg chg="add">
          <ac:chgData name="Aryan Sharan Reddy" userId="596fad3d-8d9c-41d6-ae6a-c15ff89c8fea" providerId="ADAL" clId="{087A11F6-39EE-43B3-BCF5-2AF9E06D8DEE}" dt="2023-04-30T03:29:22.089" v="92" actId="26606"/>
          <ac:spMkLst>
            <pc:docMk/>
            <pc:sldMk cId="1988721067" sldId="262"/>
            <ac:spMk id="19" creationId="{10AE8D57-436A-4073-9A75-15BB5949F8B4}"/>
          </ac:spMkLst>
        </pc:spChg>
        <pc:spChg chg="add">
          <ac:chgData name="Aryan Sharan Reddy" userId="596fad3d-8d9c-41d6-ae6a-c15ff89c8fea" providerId="ADAL" clId="{087A11F6-39EE-43B3-BCF5-2AF9E06D8DEE}" dt="2023-04-30T03:29:22.089" v="92" actId="26606"/>
          <ac:spMkLst>
            <pc:docMk/>
            <pc:sldMk cId="1988721067" sldId="262"/>
            <ac:spMk id="21" creationId="{E2852671-8EB6-4EAF-8AF8-65CF3FD66456}"/>
          </ac:spMkLst>
        </pc:spChg>
        <pc:spChg chg="add">
          <ac:chgData name="Aryan Sharan Reddy" userId="596fad3d-8d9c-41d6-ae6a-c15ff89c8fea" providerId="ADAL" clId="{087A11F6-39EE-43B3-BCF5-2AF9E06D8DEE}" dt="2023-04-30T03:29:22.089" v="92" actId="26606"/>
          <ac:spMkLst>
            <pc:docMk/>
            <pc:sldMk cId="1988721067" sldId="262"/>
            <ac:spMk id="23" creationId="{F7207B7B-5C57-458C-BE38-95D2CD7655BB}"/>
          </ac:spMkLst>
        </pc:spChg>
        <pc:spChg chg="add">
          <ac:chgData name="Aryan Sharan Reddy" userId="596fad3d-8d9c-41d6-ae6a-c15ff89c8fea" providerId="ADAL" clId="{087A11F6-39EE-43B3-BCF5-2AF9E06D8DEE}" dt="2023-04-30T03:29:22.089" v="92" actId="26606"/>
          <ac:spMkLst>
            <pc:docMk/>
            <pc:sldMk cId="1988721067" sldId="262"/>
            <ac:spMk id="25" creationId="{9822E561-F97C-4CBB-A9A6-A6BF6317BC84}"/>
          </ac:spMkLst>
        </pc:spChg>
        <pc:spChg chg="add">
          <ac:chgData name="Aryan Sharan Reddy" userId="596fad3d-8d9c-41d6-ae6a-c15ff89c8fea" providerId="ADAL" clId="{087A11F6-39EE-43B3-BCF5-2AF9E06D8DEE}" dt="2023-04-30T03:29:22.089" v="92" actId="26606"/>
          <ac:spMkLst>
            <pc:docMk/>
            <pc:sldMk cId="1988721067" sldId="262"/>
            <ac:spMk id="27" creationId="{B01B0E58-A5C8-4CDA-A2E0-35DF94E59857}"/>
          </ac:spMkLst>
        </pc:spChg>
        <pc:picChg chg="add del mod">
          <ac:chgData name="Aryan Sharan Reddy" userId="596fad3d-8d9c-41d6-ae6a-c15ff89c8fea" providerId="ADAL" clId="{087A11F6-39EE-43B3-BCF5-2AF9E06D8DEE}" dt="2023-04-30T01:36:31.951" v="87" actId="478"/>
          <ac:picMkLst>
            <pc:docMk/>
            <pc:sldMk cId="1988721067" sldId="262"/>
            <ac:picMk id="5" creationId="{4877B1D2-A176-3E07-4D56-69FF25A8B641}"/>
          </ac:picMkLst>
        </pc:picChg>
        <pc:picChg chg="add mod">
          <ac:chgData name="Aryan Sharan Reddy" userId="596fad3d-8d9c-41d6-ae6a-c15ff89c8fea" providerId="ADAL" clId="{087A11F6-39EE-43B3-BCF5-2AF9E06D8DEE}" dt="2023-04-30T03:29:36.397" v="94" actId="14100"/>
          <ac:picMkLst>
            <pc:docMk/>
            <pc:sldMk cId="1988721067" sldId="262"/>
            <ac:picMk id="10" creationId="{4CF264B4-EAEF-25D9-1DD8-AB593E029B83}"/>
          </ac:picMkLst>
        </pc:picChg>
      </pc:sldChg>
      <pc:sldChg chg="addSp delSp modSp new mod setBg">
        <pc:chgData name="Aryan Sharan Reddy" userId="596fad3d-8d9c-41d6-ae6a-c15ff89c8fea" providerId="ADAL" clId="{087A11F6-39EE-43B3-BCF5-2AF9E06D8DEE}" dt="2023-04-30T04:13:54.482" v="1512" actId="20577"/>
        <pc:sldMkLst>
          <pc:docMk/>
          <pc:sldMk cId="1691338809" sldId="263"/>
        </pc:sldMkLst>
        <pc:spChg chg="mod">
          <ac:chgData name="Aryan Sharan Reddy" userId="596fad3d-8d9c-41d6-ae6a-c15ff89c8fea" providerId="ADAL" clId="{087A11F6-39EE-43B3-BCF5-2AF9E06D8DEE}" dt="2023-04-30T03:53:20.712" v="1312" actId="26606"/>
          <ac:spMkLst>
            <pc:docMk/>
            <pc:sldMk cId="1691338809" sldId="263"/>
            <ac:spMk id="2" creationId="{AEC0190E-F6CA-A530-DCD5-12102231C741}"/>
          </ac:spMkLst>
        </pc:spChg>
        <pc:spChg chg="add del mod">
          <ac:chgData name="Aryan Sharan Reddy" userId="596fad3d-8d9c-41d6-ae6a-c15ff89c8fea" providerId="ADAL" clId="{087A11F6-39EE-43B3-BCF5-2AF9E06D8DEE}" dt="2023-04-30T03:53:20.712" v="1312" actId="26606"/>
          <ac:spMkLst>
            <pc:docMk/>
            <pc:sldMk cId="1691338809" sldId="263"/>
            <ac:spMk id="3" creationId="{54069A83-49F0-9F35-22AE-A87A9AC31876}"/>
          </ac:spMkLst>
        </pc:spChg>
        <pc:spChg chg="mod">
          <ac:chgData name="Aryan Sharan Reddy" userId="596fad3d-8d9c-41d6-ae6a-c15ff89c8fea" providerId="ADAL" clId="{087A11F6-39EE-43B3-BCF5-2AF9E06D8DEE}" dt="2023-04-30T03:53:20.712" v="1312" actId="26606"/>
          <ac:spMkLst>
            <pc:docMk/>
            <pc:sldMk cId="1691338809" sldId="263"/>
            <ac:spMk id="4" creationId="{0EC3917E-7EA6-A387-42DA-CA145C8D31E4}"/>
          </ac:spMkLst>
        </pc:spChg>
        <pc:spChg chg="add del">
          <ac:chgData name="Aryan Sharan Reddy" userId="596fad3d-8d9c-41d6-ae6a-c15ff89c8fea" providerId="ADAL" clId="{087A11F6-39EE-43B3-BCF5-2AF9E06D8DEE}" dt="2023-04-30T03:53:07.835" v="1309" actId="26606"/>
          <ac:spMkLst>
            <pc:docMk/>
            <pc:sldMk cId="1691338809" sldId="263"/>
            <ac:spMk id="12" creationId="{D3EF5146-0A37-42B3-AF51-CBFCE4002B9A}"/>
          </ac:spMkLst>
        </pc:spChg>
        <pc:spChg chg="add del">
          <ac:chgData name="Aryan Sharan Reddy" userId="596fad3d-8d9c-41d6-ae6a-c15ff89c8fea" providerId="ADAL" clId="{087A11F6-39EE-43B3-BCF5-2AF9E06D8DEE}" dt="2023-04-30T03:53:07.835" v="1309" actId="26606"/>
          <ac:spMkLst>
            <pc:docMk/>
            <pc:sldMk cId="1691338809" sldId="263"/>
            <ac:spMk id="13" creationId="{69B35BB5-1630-45F0-B55C-B6847DF21681}"/>
          </ac:spMkLst>
        </pc:spChg>
        <pc:spChg chg="add del">
          <ac:chgData name="Aryan Sharan Reddy" userId="596fad3d-8d9c-41d6-ae6a-c15ff89c8fea" providerId="ADAL" clId="{087A11F6-39EE-43B3-BCF5-2AF9E06D8DEE}" dt="2023-04-30T03:53:07.835" v="1309" actId="26606"/>
          <ac:spMkLst>
            <pc:docMk/>
            <pc:sldMk cId="1691338809" sldId="263"/>
            <ac:spMk id="14" creationId="{D05C6BB3-F359-4E0C-B8DA-4CEA9EE8CA60}"/>
          </ac:spMkLst>
        </pc:spChg>
        <pc:spChg chg="add del">
          <ac:chgData name="Aryan Sharan Reddy" userId="596fad3d-8d9c-41d6-ae6a-c15ff89c8fea" providerId="ADAL" clId="{087A11F6-39EE-43B3-BCF5-2AF9E06D8DEE}" dt="2023-04-30T03:53:07.835" v="1309" actId="26606"/>
          <ac:spMkLst>
            <pc:docMk/>
            <pc:sldMk cId="1691338809" sldId="263"/>
            <ac:spMk id="16" creationId="{E512FDBA-7374-4A50-B15C-1C421A40B9CF}"/>
          </ac:spMkLst>
        </pc:spChg>
        <pc:spChg chg="add del">
          <ac:chgData name="Aryan Sharan Reddy" userId="596fad3d-8d9c-41d6-ae6a-c15ff89c8fea" providerId="ADAL" clId="{087A11F6-39EE-43B3-BCF5-2AF9E06D8DEE}" dt="2023-04-30T03:53:07.835" v="1309" actId="26606"/>
          <ac:spMkLst>
            <pc:docMk/>
            <pc:sldMk cId="1691338809" sldId="263"/>
            <ac:spMk id="18" creationId="{799D451D-9C66-42CF-BC10-324A4F6470CC}"/>
          </ac:spMkLst>
        </pc:spChg>
        <pc:spChg chg="add">
          <ac:chgData name="Aryan Sharan Reddy" userId="596fad3d-8d9c-41d6-ae6a-c15ff89c8fea" providerId="ADAL" clId="{087A11F6-39EE-43B3-BCF5-2AF9E06D8DEE}" dt="2023-04-30T03:53:20.712" v="1312" actId="26606"/>
          <ac:spMkLst>
            <pc:docMk/>
            <pc:sldMk cId="1691338809" sldId="263"/>
            <ac:spMk id="22" creationId="{69B35BB5-1630-45F0-B55C-B6847DF21681}"/>
          </ac:spMkLst>
        </pc:spChg>
        <pc:spChg chg="add">
          <ac:chgData name="Aryan Sharan Reddy" userId="596fad3d-8d9c-41d6-ae6a-c15ff89c8fea" providerId="ADAL" clId="{087A11F6-39EE-43B3-BCF5-2AF9E06D8DEE}" dt="2023-04-30T03:53:20.712" v="1312" actId="26606"/>
          <ac:spMkLst>
            <pc:docMk/>
            <pc:sldMk cId="1691338809" sldId="263"/>
            <ac:spMk id="23" creationId="{D3EF5146-0A37-42B3-AF51-CBFCE4002B9A}"/>
          </ac:spMkLst>
        </pc:spChg>
        <pc:spChg chg="add">
          <ac:chgData name="Aryan Sharan Reddy" userId="596fad3d-8d9c-41d6-ae6a-c15ff89c8fea" providerId="ADAL" clId="{087A11F6-39EE-43B3-BCF5-2AF9E06D8DEE}" dt="2023-04-30T03:53:20.712" v="1312" actId="26606"/>
          <ac:spMkLst>
            <pc:docMk/>
            <pc:sldMk cId="1691338809" sldId="263"/>
            <ac:spMk id="24" creationId="{D05C6BB3-F359-4E0C-B8DA-4CEA9EE8CA60}"/>
          </ac:spMkLst>
        </pc:spChg>
        <pc:spChg chg="add">
          <ac:chgData name="Aryan Sharan Reddy" userId="596fad3d-8d9c-41d6-ae6a-c15ff89c8fea" providerId="ADAL" clId="{087A11F6-39EE-43B3-BCF5-2AF9E06D8DEE}" dt="2023-04-30T03:53:20.712" v="1312" actId="26606"/>
          <ac:spMkLst>
            <pc:docMk/>
            <pc:sldMk cId="1691338809" sldId="263"/>
            <ac:spMk id="25" creationId="{E512FDBA-7374-4A50-B15C-1C421A40B9CF}"/>
          </ac:spMkLst>
        </pc:spChg>
        <pc:spChg chg="add">
          <ac:chgData name="Aryan Sharan Reddy" userId="596fad3d-8d9c-41d6-ae6a-c15ff89c8fea" providerId="ADAL" clId="{087A11F6-39EE-43B3-BCF5-2AF9E06D8DEE}" dt="2023-04-30T03:53:20.712" v="1312" actId="26606"/>
          <ac:spMkLst>
            <pc:docMk/>
            <pc:sldMk cId="1691338809" sldId="263"/>
            <ac:spMk id="26" creationId="{799D451D-9C66-42CF-BC10-324A4F6470CC}"/>
          </ac:spMkLst>
        </pc:spChg>
        <pc:graphicFrameChg chg="add del">
          <ac:chgData name="Aryan Sharan Reddy" userId="596fad3d-8d9c-41d6-ae6a-c15ff89c8fea" providerId="ADAL" clId="{087A11F6-39EE-43B3-BCF5-2AF9E06D8DEE}" dt="2023-04-30T03:52:51.892" v="1303" actId="26606"/>
          <ac:graphicFrameMkLst>
            <pc:docMk/>
            <pc:sldMk cId="1691338809" sldId="263"/>
            <ac:graphicFrameMk id="6" creationId="{C5E85DAA-D189-4A06-EBBF-5B6670EB7AF7}"/>
          </ac:graphicFrameMkLst>
        </pc:graphicFrameChg>
        <pc:graphicFrameChg chg="add del">
          <ac:chgData name="Aryan Sharan Reddy" userId="596fad3d-8d9c-41d6-ae6a-c15ff89c8fea" providerId="ADAL" clId="{087A11F6-39EE-43B3-BCF5-2AF9E06D8DEE}" dt="2023-04-30T03:52:53.227" v="1305" actId="26606"/>
          <ac:graphicFrameMkLst>
            <pc:docMk/>
            <pc:sldMk cId="1691338809" sldId="263"/>
            <ac:graphicFrameMk id="8" creationId="{FD14C93B-EB26-834D-7DE8-2701E6A060C6}"/>
          </ac:graphicFrameMkLst>
        </pc:graphicFrameChg>
        <pc:graphicFrameChg chg="add del">
          <ac:chgData name="Aryan Sharan Reddy" userId="596fad3d-8d9c-41d6-ae6a-c15ff89c8fea" providerId="ADAL" clId="{087A11F6-39EE-43B3-BCF5-2AF9E06D8DEE}" dt="2023-04-30T03:52:56.570" v="1307" actId="26606"/>
          <ac:graphicFrameMkLst>
            <pc:docMk/>
            <pc:sldMk cId="1691338809" sldId="263"/>
            <ac:graphicFrameMk id="10" creationId="{C5E85DAA-D189-4A06-EBBF-5B6670EB7AF7}"/>
          </ac:graphicFrameMkLst>
        </pc:graphicFrameChg>
        <pc:graphicFrameChg chg="add del">
          <ac:chgData name="Aryan Sharan Reddy" userId="596fad3d-8d9c-41d6-ae6a-c15ff89c8fea" providerId="ADAL" clId="{087A11F6-39EE-43B3-BCF5-2AF9E06D8DEE}" dt="2023-04-30T03:53:07.835" v="1309" actId="26606"/>
          <ac:graphicFrameMkLst>
            <pc:docMk/>
            <pc:sldMk cId="1691338809" sldId="263"/>
            <ac:graphicFrameMk id="15" creationId="{B3A2372C-BDEA-3E7F-E23B-E426F446F62A}"/>
          </ac:graphicFrameMkLst>
        </pc:graphicFrameChg>
        <pc:graphicFrameChg chg="add del">
          <ac:chgData name="Aryan Sharan Reddy" userId="596fad3d-8d9c-41d6-ae6a-c15ff89c8fea" providerId="ADAL" clId="{087A11F6-39EE-43B3-BCF5-2AF9E06D8DEE}" dt="2023-04-30T03:53:20.681" v="1311" actId="26606"/>
          <ac:graphicFrameMkLst>
            <pc:docMk/>
            <pc:sldMk cId="1691338809" sldId="263"/>
            <ac:graphicFrameMk id="20" creationId="{C5E85DAA-D189-4A06-EBBF-5B6670EB7AF7}"/>
          </ac:graphicFrameMkLst>
        </pc:graphicFrameChg>
        <pc:graphicFrameChg chg="add mod">
          <ac:chgData name="Aryan Sharan Reddy" userId="596fad3d-8d9c-41d6-ae6a-c15ff89c8fea" providerId="ADAL" clId="{087A11F6-39EE-43B3-BCF5-2AF9E06D8DEE}" dt="2023-04-30T04:13:54.482" v="1512" actId="20577"/>
          <ac:graphicFrameMkLst>
            <pc:docMk/>
            <pc:sldMk cId="1691338809" sldId="263"/>
            <ac:graphicFrameMk id="27" creationId="{B3A2372C-BDEA-3E7F-E23B-E426F446F62A}"/>
          </ac:graphicFrameMkLst>
        </pc:graphicFrameChg>
      </pc:sldChg>
      <pc:sldChg chg="modSp new del mod modShow">
        <pc:chgData name="Aryan Sharan Reddy" userId="596fad3d-8d9c-41d6-ae6a-c15ff89c8fea" providerId="ADAL" clId="{087A11F6-39EE-43B3-BCF5-2AF9E06D8DEE}" dt="2023-05-01T08:01:51.738" v="4700" actId="47"/>
        <pc:sldMkLst>
          <pc:docMk/>
          <pc:sldMk cId="1982811029" sldId="264"/>
        </pc:sldMkLst>
        <pc:spChg chg="mod">
          <ac:chgData name="Aryan Sharan Reddy" userId="596fad3d-8d9c-41d6-ae6a-c15ff89c8fea" providerId="ADAL" clId="{087A11F6-39EE-43B3-BCF5-2AF9E06D8DEE}" dt="2023-04-30T03:53:43.809" v="1354" actId="1076"/>
          <ac:spMkLst>
            <pc:docMk/>
            <pc:sldMk cId="1982811029" sldId="264"/>
            <ac:spMk id="2" creationId="{DCEB0022-4202-90C7-204B-5804B6102EB0}"/>
          </ac:spMkLst>
        </pc:spChg>
        <pc:spChg chg="mod">
          <ac:chgData name="Aryan Sharan Reddy" userId="596fad3d-8d9c-41d6-ae6a-c15ff89c8fea" providerId="ADAL" clId="{087A11F6-39EE-43B3-BCF5-2AF9E06D8DEE}" dt="2023-04-30T04:13:07.201" v="1479" actId="20577"/>
          <ac:spMkLst>
            <pc:docMk/>
            <pc:sldMk cId="1982811029" sldId="264"/>
            <ac:spMk id="3" creationId="{38FBB6C9-5CC2-FD62-F159-F9FE826EA4FA}"/>
          </ac:spMkLst>
        </pc:spChg>
      </pc:sldChg>
      <pc:sldChg chg="addSp delSp modSp new mod modClrScheme chgLayout">
        <pc:chgData name="Aryan Sharan Reddy" userId="596fad3d-8d9c-41d6-ae6a-c15ff89c8fea" providerId="ADAL" clId="{087A11F6-39EE-43B3-BCF5-2AF9E06D8DEE}" dt="2023-04-30T04:55:27.001" v="1578" actId="14100"/>
        <pc:sldMkLst>
          <pc:docMk/>
          <pc:sldMk cId="4144317225" sldId="265"/>
        </pc:sldMkLst>
        <pc:spChg chg="del">
          <ac:chgData name="Aryan Sharan Reddy" userId="596fad3d-8d9c-41d6-ae6a-c15ff89c8fea" providerId="ADAL" clId="{087A11F6-39EE-43B3-BCF5-2AF9E06D8DEE}" dt="2023-04-30T04:51:13.696" v="1516" actId="700"/>
          <ac:spMkLst>
            <pc:docMk/>
            <pc:sldMk cId="4144317225" sldId="265"/>
            <ac:spMk id="2" creationId="{2C174B14-1007-460E-8B22-F8B677C66229}"/>
          </ac:spMkLst>
        </pc:spChg>
        <pc:spChg chg="del">
          <ac:chgData name="Aryan Sharan Reddy" userId="596fad3d-8d9c-41d6-ae6a-c15ff89c8fea" providerId="ADAL" clId="{087A11F6-39EE-43B3-BCF5-2AF9E06D8DEE}" dt="2023-04-30T04:51:13.696" v="1516" actId="700"/>
          <ac:spMkLst>
            <pc:docMk/>
            <pc:sldMk cId="4144317225" sldId="265"/>
            <ac:spMk id="3" creationId="{98946D28-B015-04C0-4F51-0CD445037C76}"/>
          </ac:spMkLst>
        </pc:spChg>
        <pc:spChg chg="mod ord">
          <ac:chgData name="Aryan Sharan Reddy" userId="596fad3d-8d9c-41d6-ae6a-c15ff89c8fea" providerId="ADAL" clId="{087A11F6-39EE-43B3-BCF5-2AF9E06D8DEE}" dt="2023-04-30T04:51:13.696" v="1516" actId="700"/>
          <ac:spMkLst>
            <pc:docMk/>
            <pc:sldMk cId="4144317225" sldId="265"/>
            <ac:spMk id="4" creationId="{7C53A167-3844-0E66-BEA7-85CD29CC4D27}"/>
          </ac:spMkLst>
        </pc:spChg>
        <pc:picChg chg="add mod">
          <ac:chgData name="Aryan Sharan Reddy" userId="596fad3d-8d9c-41d6-ae6a-c15ff89c8fea" providerId="ADAL" clId="{087A11F6-39EE-43B3-BCF5-2AF9E06D8DEE}" dt="2023-04-30T04:53:36.439" v="1559" actId="1076"/>
          <ac:picMkLst>
            <pc:docMk/>
            <pc:sldMk cId="4144317225" sldId="265"/>
            <ac:picMk id="6" creationId="{6AF6A3A9-6635-E5B7-2949-688FFE79B540}"/>
          </ac:picMkLst>
        </pc:picChg>
        <pc:picChg chg="add mod">
          <ac:chgData name="Aryan Sharan Reddy" userId="596fad3d-8d9c-41d6-ae6a-c15ff89c8fea" providerId="ADAL" clId="{087A11F6-39EE-43B3-BCF5-2AF9E06D8DEE}" dt="2023-04-30T04:53:45.441" v="1563" actId="14100"/>
          <ac:picMkLst>
            <pc:docMk/>
            <pc:sldMk cId="4144317225" sldId="265"/>
            <ac:picMk id="8" creationId="{1E8ED4C7-D899-533B-71FE-655285E89C86}"/>
          </ac:picMkLst>
        </pc:picChg>
        <pc:picChg chg="add mod">
          <ac:chgData name="Aryan Sharan Reddy" userId="596fad3d-8d9c-41d6-ae6a-c15ff89c8fea" providerId="ADAL" clId="{087A11F6-39EE-43B3-BCF5-2AF9E06D8DEE}" dt="2023-04-30T04:53:48.543" v="1565" actId="14100"/>
          <ac:picMkLst>
            <pc:docMk/>
            <pc:sldMk cId="4144317225" sldId="265"/>
            <ac:picMk id="10" creationId="{C7A36F9E-B76E-261E-34EC-188D22D3E01A}"/>
          </ac:picMkLst>
        </pc:picChg>
        <pc:picChg chg="add mod">
          <ac:chgData name="Aryan Sharan Reddy" userId="596fad3d-8d9c-41d6-ae6a-c15ff89c8fea" providerId="ADAL" clId="{087A11F6-39EE-43B3-BCF5-2AF9E06D8DEE}" dt="2023-04-30T04:54:03.731" v="1570" actId="1076"/>
          <ac:picMkLst>
            <pc:docMk/>
            <pc:sldMk cId="4144317225" sldId="265"/>
            <ac:picMk id="12" creationId="{C77F8B96-408E-F96E-12A9-69B49868CF33}"/>
          </ac:picMkLst>
        </pc:picChg>
        <pc:picChg chg="add mod">
          <ac:chgData name="Aryan Sharan Reddy" userId="596fad3d-8d9c-41d6-ae6a-c15ff89c8fea" providerId="ADAL" clId="{087A11F6-39EE-43B3-BCF5-2AF9E06D8DEE}" dt="2023-04-30T04:54:11.037" v="1572" actId="14100"/>
          <ac:picMkLst>
            <pc:docMk/>
            <pc:sldMk cId="4144317225" sldId="265"/>
            <ac:picMk id="14" creationId="{B87A85AF-CCC3-71E1-EC6A-8496665A77EC}"/>
          </ac:picMkLst>
        </pc:picChg>
        <pc:picChg chg="add mod">
          <ac:chgData name="Aryan Sharan Reddy" userId="596fad3d-8d9c-41d6-ae6a-c15ff89c8fea" providerId="ADAL" clId="{087A11F6-39EE-43B3-BCF5-2AF9E06D8DEE}" dt="2023-04-30T04:55:27.001" v="1578" actId="14100"/>
          <ac:picMkLst>
            <pc:docMk/>
            <pc:sldMk cId="4144317225" sldId="265"/>
            <ac:picMk id="16" creationId="{65C15BF9-27D8-3CBD-C3FF-01D41FD8EB11}"/>
          </ac:picMkLst>
        </pc:picChg>
      </pc:sldChg>
      <pc:sldChg chg="addSp delSp modSp new mod setBg modClrScheme chgLayout">
        <pc:chgData name="Aryan Sharan Reddy" userId="596fad3d-8d9c-41d6-ae6a-c15ff89c8fea" providerId="ADAL" clId="{087A11F6-39EE-43B3-BCF5-2AF9E06D8DEE}" dt="2023-05-01T06:50:09.974" v="3625" actId="113"/>
        <pc:sldMkLst>
          <pc:docMk/>
          <pc:sldMk cId="2049370644" sldId="266"/>
        </pc:sldMkLst>
        <pc:spChg chg="mod ord">
          <ac:chgData name="Aryan Sharan Reddy" userId="596fad3d-8d9c-41d6-ae6a-c15ff89c8fea" providerId="ADAL" clId="{087A11F6-39EE-43B3-BCF5-2AF9E06D8DEE}" dt="2023-04-30T07:53:14.235" v="1588" actId="26606"/>
          <ac:spMkLst>
            <pc:docMk/>
            <pc:sldMk cId="2049370644" sldId="266"/>
            <ac:spMk id="2" creationId="{9DE7A364-51F6-C574-E8B3-E2181DB3BB05}"/>
          </ac:spMkLst>
        </pc:spChg>
        <pc:spChg chg="add del mod ord">
          <ac:chgData name="Aryan Sharan Reddy" userId="596fad3d-8d9c-41d6-ae6a-c15ff89c8fea" providerId="ADAL" clId="{087A11F6-39EE-43B3-BCF5-2AF9E06D8DEE}" dt="2023-04-30T07:51:05.948" v="1581" actId="700"/>
          <ac:spMkLst>
            <pc:docMk/>
            <pc:sldMk cId="2049370644" sldId="266"/>
            <ac:spMk id="3" creationId="{97114559-D893-13FA-90E5-26D01C85C714}"/>
          </ac:spMkLst>
        </pc:spChg>
        <pc:spChg chg="add del mod ord">
          <ac:chgData name="Aryan Sharan Reddy" userId="596fad3d-8d9c-41d6-ae6a-c15ff89c8fea" providerId="ADAL" clId="{087A11F6-39EE-43B3-BCF5-2AF9E06D8DEE}" dt="2023-04-30T07:51:05.948" v="1581" actId="700"/>
          <ac:spMkLst>
            <pc:docMk/>
            <pc:sldMk cId="2049370644" sldId="266"/>
            <ac:spMk id="4" creationId="{754E7A48-C133-C2BC-3931-B8C4F9B6E8B5}"/>
          </ac:spMkLst>
        </pc:spChg>
        <pc:spChg chg="add del mod ord">
          <ac:chgData name="Aryan Sharan Reddy" userId="596fad3d-8d9c-41d6-ae6a-c15ff89c8fea" providerId="ADAL" clId="{087A11F6-39EE-43B3-BCF5-2AF9E06D8DEE}" dt="2023-04-30T07:51:05.948" v="1581" actId="700"/>
          <ac:spMkLst>
            <pc:docMk/>
            <pc:sldMk cId="2049370644" sldId="266"/>
            <ac:spMk id="5" creationId="{EDA29216-8FF8-5E1B-A297-4551BE2F4D76}"/>
          </ac:spMkLst>
        </pc:spChg>
        <pc:spChg chg="add mod">
          <ac:chgData name="Aryan Sharan Reddy" userId="596fad3d-8d9c-41d6-ae6a-c15ff89c8fea" providerId="ADAL" clId="{087A11F6-39EE-43B3-BCF5-2AF9E06D8DEE}" dt="2023-05-01T06:34:20.357" v="3422" actId="255"/>
          <ac:spMkLst>
            <pc:docMk/>
            <pc:sldMk cId="2049370644" sldId="266"/>
            <ac:spMk id="10" creationId="{BCEA905E-2703-F0AB-C73C-F075C4C44E06}"/>
          </ac:spMkLst>
        </pc:spChg>
        <pc:spChg chg="add mod">
          <ac:chgData name="Aryan Sharan Reddy" userId="596fad3d-8d9c-41d6-ae6a-c15ff89c8fea" providerId="ADAL" clId="{087A11F6-39EE-43B3-BCF5-2AF9E06D8DEE}" dt="2023-05-01T06:50:09.974" v="3625" actId="113"/>
          <ac:spMkLst>
            <pc:docMk/>
            <pc:sldMk cId="2049370644" sldId="266"/>
            <ac:spMk id="11" creationId="{13E61344-2983-B59A-426B-E8488BD54077}"/>
          </ac:spMkLst>
        </pc:spChg>
        <pc:spChg chg="add del">
          <ac:chgData name="Aryan Sharan Reddy" userId="596fad3d-8d9c-41d6-ae6a-c15ff89c8fea" providerId="ADAL" clId="{087A11F6-39EE-43B3-BCF5-2AF9E06D8DEE}" dt="2023-04-30T07:53:14.235" v="1587" actId="26606"/>
          <ac:spMkLst>
            <pc:docMk/>
            <pc:sldMk cId="2049370644" sldId="266"/>
            <ac:spMk id="14" creationId="{57886309-8F28-488F-8BA9-0BF7494C8DDC}"/>
          </ac:spMkLst>
        </pc:spChg>
        <pc:spChg chg="add del">
          <ac:chgData name="Aryan Sharan Reddy" userId="596fad3d-8d9c-41d6-ae6a-c15ff89c8fea" providerId="ADAL" clId="{087A11F6-39EE-43B3-BCF5-2AF9E06D8DEE}" dt="2023-04-30T07:53:14.235" v="1587" actId="26606"/>
          <ac:spMkLst>
            <pc:docMk/>
            <pc:sldMk cId="2049370644" sldId="266"/>
            <ac:spMk id="16" creationId="{10D5ABE4-8A47-4A84-9DB4-CCB7A3D42258}"/>
          </ac:spMkLst>
        </pc:spChg>
        <pc:spChg chg="add del">
          <ac:chgData name="Aryan Sharan Reddy" userId="596fad3d-8d9c-41d6-ae6a-c15ff89c8fea" providerId="ADAL" clId="{087A11F6-39EE-43B3-BCF5-2AF9E06D8DEE}" dt="2023-04-30T07:53:14.235" v="1587" actId="26606"/>
          <ac:spMkLst>
            <pc:docMk/>
            <pc:sldMk cId="2049370644" sldId="266"/>
            <ac:spMk id="18" creationId="{D8EB06DC-2D36-4101-B5B2-45B5B1EEC588}"/>
          </ac:spMkLst>
        </pc:spChg>
        <pc:spChg chg="add">
          <ac:chgData name="Aryan Sharan Reddy" userId="596fad3d-8d9c-41d6-ae6a-c15ff89c8fea" providerId="ADAL" clId="{087A11F6-39EE-43B3-BCF5-2AF9E06D8DEE}" dt="2023-04-30T07:53:14.235" v="1588" actId="26606"/>
          <ac:spMkLst>
            <pc:docMk/>
            <pc:sldMk cId="2049370644" sldId="266"/>
            <ac:spMk id="20" creationId="{A4308965-434A-4011-8316-8ABEFFED04CD}"/>
          </ac:spMkLst>
        </pc:spChg>
        <pc:spChg chg="add">
          <ac:chgData name="Aryan Sharan Reddy" userId="596fad3d-8d9c-41d6-ae6a-c15ff89c8fea" providerId="ADAL" clId="{087A11F6-39EE-43B3-BCF5-2AF9E06D8DEE}" dt="2023-04-30T07:53:14.235" v="1588" actId="26606"/>
          <ac:spMkLst>
            <pc:docMk/>
            <pc:sldMk cId="2049370644" sldId="266"/>
            <ac:spMk id="21" creationId="{1C910B0D-8E24-46E7-93D7-329948C60D98}"/>
          </ac:spMkLst>
        </pc:spChg>
        <pc:spChg chg="add">
          <ac:chgData name="Aryan Sharan Reddy" userId="596fad3d-8d9c-41d6-ae6a-c15ff89c8fea" providerId="ADAL" clId="{087A11F6-39EE-43B3-BCF5-2AF9E06D8DEE}" dt="2023-04-30T07:53:14.235" v="1588" actId="26606"/>
          <ac:spMkLst>
            <pc:docMk/>
            <pc:sldMk cId="2049370644" sldId="266"/>
            <ac:spMk id="22" creationId="{FF215A71-CFAF-4964-A613-D07F75FC1A61}"/>
          </ac:spMkLst>
        </pc:spChg>
        <pc:picChg chg="add mod ord">
          <ac:chgData name="Aryan Sharan Reddy" userId="596fad3d-8d9c-41d6-ae6a-c15ff89c8fea" providerId="ADAL" clId="{087A11F6-39EE-43B3-BCF5-2AF9E06D8DEE}" dt="2023-05-01T06:44:03.602" v="3566" actId="1076"/>
          <ac:picMkLst>
            <pc:docMk/>
            <pc:sldMk cId="2049370644" sldId="266"/>
            <ac:picMk id="7" creationId="{B37653B7-2278-6EF1-8844-395E92A0FEA0}"/>
          </ac:picMkLst>
        </pc:picChg>
        <pc:picChg chg="add mod">
          <ac:chgData name="Aryan Sharan Reddy" userId="596fad3d-8d9c-41d6-ae6a-c15ff89c8fea" providerId="ADAL" clId="{087A11F6-39EE-43B3-BCF5-2AF9E06D8DEE}" dt="2023-05-01T06:44:07.763" v="3567" actId="1076"/>
          <ac:picMkLst>
            <pc:docMk/>
            <pc:sldMk cId="2049370644" sldId="266"/>
            <ac:picMk id="9" creationId="{B2EA0DEC-7108-FBD5-30E6-D9DA5601D99E}"/>
          </ac:picMkLst>
        </pc:picChg>
      </pc:sldChg>
      <pc:sldChg chg="addSp delSp modSp new mod setBg modClrScheme delDesignElem chgLayout">
        <pc:chgData name="Aryan Sharan Reddy" userId="596fad3d-8d9c-41d6-ae6a-c15ff89c8fea" providerId="ADAL" clId="{087A11F6-39EE-43B3-BCF5-2AF9E06D8DEE}" dt="2023-05-01T06:50:02.507" v="3624" actId="113"/>
        <pc:sldMkLst>
          <pc:docMk/>
          <pc:sldMk cId="1247171640" sldId="267"/>
        </pc:sldMkLst>
        <pc:spChg chg="mod ord">
          <ac:chgData name="Aryan Sharan Reddy" userId="596fad3d-8d9c-41d6-ae6a-c15ff89c8fea" providerId="ADAL" clId="{087A11F6-39EE-43B3-BCF5-2AF9E06D8DEE}" dt="2023-05-01T06:30:31.201" v="3250" actId="700"/>
          <ac:spMkLst>
            <pc:docMk/>
            <pc:sldMk cId="1247171640" sldId="267"/>
            <ac:spMk id="2" creationId="{B9973A3B-43CB-95B9-48EF-DC274C0E05A0}"/>
          </ac:spMkLst>
        </pc:spChg>
        <pc:spChg chg="add del mod ord">
          <ac:chgData name="Aryan Sharan Reddy" userId="596fad3d-8d9c-41d6-ae6a-c15ff89c8fea" providerId="ADAL" clId="{087A11F6-39EE-43B3-BCF5-2AF9E06D8DEE}" dt="2023-05-01T06:30:31.201" v="3250" actId="700"/>
          <ac:spMkLst>
            <pc:docMk/>
            <pc:sldMk cId="1247171640" sldId="267"/>
            <ac:spMk id="7" creationId="{A538DF44-68AE-6F52-C949-AAF768D71E2D}"/>
          </ac:spMkLst>
        </pc:spChg>
        <pc:spChg chg="add del mod ord">
          <ac:chgData name="Aryan Sharan Reddy" userId="596fad3d-8d9c-41d6-ae6a-c15ff89c8fea" providerId="ADAL" clId="{087A11F6-39EE-43B3-BCF5-2AF9E06D8DEE}" dt="2023-05-01T06:30:31.201" v="3250" actId="700"/>
          <ac:spMkLst>
            <pc:docMk/>
            <pc:sldMk cId="1247171640" sldId="267"/>
            <ac:spMk id="8" creationId="{702B2CE4-E126-C706-B9B4-849D305F8670}"/>
          </ac:spMkLst>
        </pc:spChg>
        <pc:spChg chg="add del mod ord">
          <ac:chgData name="Aryan Sharan Reddy" userId="596fad3d-8d9c-41d6-ae6a-c15ff89c8fea" providerId="ADAL" clId="{087A11F6-39EE-43B3-BCF5-2AF9E06D8DEE}" dt="2023-05-01T06:30:31.201" v="3250" actId="700"/>
          <ac:spMkLst>
            <pc:docMk/>
            <pc:sldMk cId="1247171640" sldId="267"/>
            <ac:spMk id="9" creationId="{0B374031-EE21-8798-DD18-CBBB7BF7830C}"/>
          </ac:spMkLst>
        </pc:spChg>
        <pc:spChg chg="add mod">
          <ac:chgData name="Aryan Sharan Reddy" userId="596fad3d-8d9c-41d6-ae6a-c15ff89c8fea" providerId="ADAL" clId="{087A11F6-39EE-43B3-BCF5-2AF9E06D8DEE}" dt="2023-05-01T06:32:26.424" v="3359" actId="20577"/>
          <ac:spMkLst>
            <pc:docMk/>
            <pc:sldMk cId="1247171640" sldId="267"/>
            <ac:spMk id="10" creationId="{A148B762-9978-14DF-3823-F4465DA77C57}"/>
          </ac:spMkLst>
        </pc:spChg>
        <pc:spChg chg="add del">
          <ac:chgData name="Aryan Sharan Reddy" userId="596fad3d-8d9c-41d6-ae6a-c15ff89c8fea" providerId="ADAL" clId="{087A11F6-39EE-43B3-BCF5-2AF9E06D8DEE}" dt="2023-04-30T07:53:48.007" v="1596" actId="26606"/>
          <ac:spMkLst>
            <pc:docMk/>
            <pc:sldMk cId="1247171640" sldId="267"/>
            <ac:spMk id="11" creationId="{5E22EDAF-5B6B-4EDA-874A-D2323A56311E}"/>
          </ac:spMkLst>
        </pc:spChg>
        <pc:spChg chg="add del mod">
          <ac:chgData name="Aryan Sharan Reddy" userId="596fad3d-8d9c-41d6-ae6a-c15ff89c8fea" providerId="ADAL" clId="{087A11F6-39EE-43B3-BCF5-2AF9E06D8DEE}" dt="2023-05-01T06:43:59.288" v="3565" actId="21"/>
          <ac:spMkLst>
            <pc:docMk/>
            <pc:sldMk cId="1247171640" sldId="267"/>
            <ac:spMk id="12" creationId="{0AF9D97F-F9D6-0158-DE77-D0FB2D6B2698}"/>
          </ac:spMkLst>
        </pc:spChg>
        <pc:spChg chg="add del">
          <ac:chgData name="Aryan Sharan Reddy" userId="596fad3d-8d9c-41d6-ae6a-c15ff89c8fea" providerId="ADAL" clId="{087A11F6-39EE-43B3-BCF5-2AF9E06D8DEE}" dt="2023-04-30T07:53:48.007" v="1596" actId="26606"/>
          <ac:spMkLst>
            <pc:docMk/>
            <pc:sldMk cId="1247171640" sldId="267"/>
            <ac:spMk id="13" creationId="{447093E9-0FF5-4C8A-87CA-1A77A8A8AAD6}"/>
          </ac:spMkLst>
        </pc:spChg>
        <pc:spChg chg="add mod">
          <ac:chgData name="Aryan Sharan Reddy" userId="596fad3d-8d9c-41d6-ae6a-c15ff89c8fea" providerId="ADAL" clId="{087A11F6-39EE-43B3-BCF5-2AF9E06D8DEE}" dt="2023-05-01T06:50:02.507" v="3624" actId="113"/>
          <ac:spMkLst>
            <pc:docMk/>
            <pc:sldMk cId="1247171640" sldId="267"/>
            <ac:spMk id="14" creationId="{838428E8-ECB0-7AC1-F38B-3B9BE857A975}"/>
          </ac:spMkLst>
        </pc:spChg>
        <pc:spChg chg="add del">
          <ac:chgData name="Aryan Sharan Reddy" userId="596fad3d-8d9c-41d6-ae6a-c15ff89c8fea" providerId="ADAL" clId="{087A11F6-39EE-43B3-BCF5-2AF9E06D8DEE}" dt="2023-04-30T07:53:48.007" v="1596" actId="26606"/>
          <ac:spMkLst>
            <pc:docMk/>
            <pc:sldMk cId="1247171640" sldId="267"/>
            <ac:spMk id="15" creationId="{1531B9EF-E1F9-40FE-9CC0-C4C5F70253C7}"/>
          </ac:spMkLst>
        </pc:spChg>
        <pc:spChg chg="add del">
          <ac:chgData name="Aryan Sharan Reddy" userId="596fad3d-8d9c-41d6-ae6a-c15ff89c8fea" providerId="ADAL" clId="{087A11F6-39EE-43B3-BCF5-2AF9E06D8DEE}" dt="2023-04-30T07:53:48.007" v="1596" actId="26606"/>
          <ac:spMkLst>
            <pc:docMk/>
            <pc:sldMk cId="1247171640" sldId="267"/>
            <ac:spMk id="17" creationId="{A8457049-EBE6-4D4A-9603-74419DBBE784}"/>
          </ac:spMkLst>
        </pc:spChg>
        <pc:spChg chg="add del">
          <ac:chgData name="Aryan Sharan Reddy" userId="596fad3d-8d9c-41d6-ae6a-c15ff89c8fea" providerId="ADAL" clId="{087A11F6-39EE-43B3-BCF5-2AF9E06D8DEE}" dt="2023-04-30T07:53:48.007" v="1596" actId="26606"/>
          <ac:spMkLst>
            <pc:docMk/>
            <pc:sldMk cId="1247171640" sldId="267"/>
            <ac:spMk id="19" creationId="{D54EC586-DBC6-420F-A910-59AC50ABF982}"/>
          </ac:spMkLst>
        </pc:spChg>
        <pc:spChg chg="add del">
          <ac:chgData name="Aryan Sharan Reddy" userId="596fad3d-8d9c-41d6-ae6a-c15ff89c8fea" providerId="ADAL" clId="{087A11F6-39EE-43B3-BCF5-2AF9E06D8DEE}" dt="2023-05-01T06:30:31.201" v="3250" actId="700"/>
          <ac:spMkLst>
            <pc:docMk/>
            <pc:sldMk cId="1247171640" sldId="267"/>
            <ac:spMk id="21" creationId="{A4308965-434A-4011-8316-8ABEFFED04CD}"/>
          </ac:spMkLst>
        </pc:spChg>
        <pc:spChg chg="add del">
          <ac:chgData name="Aryan Sharan Reddy" userId="596fad3d-8d9c-41d6-ae6a-c15ff89c8fea" providerId="ADAL" clId="{087A11F6-39EE-43B3-BCF5-2AF9E06D8DEE}" dt="2023-05-01T06:30:31.201" v="3250" actId="700"/>
          <ac:spMkLst>
            <pc:docMk/>
            <pc:sldMk cId="1247171640" sldId="267"/>
            <ac:spMk id="22" creationId="{1C910B0D-8E24-46E7-93D7-329948C60D98}"/>
          </ac:spMkLst>
        </pc:spChg>
        <pc:spChg chg="add del">
          <ac:chgData name="Aryan Sharan Reddy" userId="596fad3d-8d9c-41d6-ae6a-c15ff89c8fea" providerId="ADAL" clId="{087A11F6-39EE-43B3-BCF5-2AF9E06D8DEE}" dt="2023-05-01T06:30:31.201" v="3250" actId="700"/>
          <ac:spMkLst>
            <pc:docMk/>
            <pc:sldMk cId="1247171640" sldId="267"/>
            <ac:spMk id="23" creationId="{FF215A71-CFAF-4964-A613-D07F75FC1A61}"/>
          </ac:spMkLst>
        </pc:spChg>
        <pc:picChg chg="add mod ord">
          <ac:chgData name="Aryan Sharan Reddy" userId="596fad3d-8d9c-41d6-ae6a-c15ff89c8fea" providerId="ADAL" clId="{087A11F6-39EE-43B3-BCF5-2AF9E06D8DEE}" dt="2023-05-01T06:42:59.074" v="3429" actId="1076"/>
          <ac:picMkLst>
            <pc:docMk/>
            <pc:sldMk cId="1247171640" sldId="267"/>
            <ac:picMk id="4" creationId="{394B883F-1E6C-ADEC-06A2-8221CB90BE23}"/>
          </ac:picMkLst>
        </pc:picChg>
        <pc:picChg chg="add mod">
          <ac:chgData name="Aryan Sharan Reddy" userId="596fad3d-8d9c-41d6-ae6a-c15ff89c8fea" providerId="ADAL" clId="{087A11F6-39EE-43B3-BCF5-2AF9E06D8DEE}" dt="2023-05-01T06:42:56.426" v="3428" actId="1076"/>
          <ac:picMkLst>
            <pc:docMk/>
            <pc:sldMk cId="1247171640" sldId="267"/>
            <ac:picMk id="6" creationId="{350BCC2A-40D0-AC35-B9B7-6BE5762940FE}"/>
          </ac:picMkLst>
        </pc:picChg>
      </pc:sldChg>
      <pc:sldChg chg="addSp delSp modSp add mod delDesignElem chgLayout">
        <pc:chgData name="Aryan Sharan Reddy" userId="596fad3d-8d9c-41d6-ae6a-c15ff89c8fea" providerId="ADAL" clId="{087A11F6-39EE-43B3-BCF5-2AF9E06D8DEE}" dt="2023-05-01T05:37:05.130" v="1964" actId="20577"/>
        <pc:sldMkLst>
          <pc:docMk/>
          <pc:sldMk cId="3133800558" sldId="268"/>
        </pc:sldMkLst>
        <pc:spChg chg="mod ord">
          <ac:chgData name="Aryan Sharan Reddy" userId="596fad3d-8d9c-41d6-ae6a-c15ff89c8fea" providerId="ADAL" clId="{087A11F6-39EE-43B3-BCF5-2AF9E06D8DEE}" dt="2023-05-01T05:34:36.860" v="1667" actId="700"/>
          <ac:spMkLst>
            <pc:docMk/>
            <pc:sldMk cId="3133800558" sldId="268"/>
            <ac:spMk id="2" creationId="{B5748C56-0E66-48CC-1638-3329DA06E50A}"/>
          </ac:spMkLst>
        </pc:spChg>
        <pc:spChg chg="mod ord">
          <ac:chgData name="Aryan Sharan Reddy" userId="596fad3d-8d9c-41d6-ae6a-c15ff89c8fea" providerId="ADAL" clId="{087A11F6-39EE-43B3-BCF5-2AF9E06D8DEE}" dt="2023-05-01T05:37:05.130" v="1964" actId="20577"/>
          <ac:spMkLst>
            <pc:docMk/>
            <pc:sldMk cId="3133800558" sldId="268"/>
            <ac:spMk id="3" creationId="{DFDD52E7-2EFF-FA84-3659-40DD9AE4729C}"/>
          </ac:spMkLst>
        </pc:spChg>
        <pc:spChg chg="mod ord">
          <ac:chgData name="Aryan Sharan Reddy" userId="596fad3d-8d9c-41d6-ae6a-c15ff89c8fea" providerId="ADAL" clId="{087A11F6-39EE-43B3-BCF5-2AF9E06D8DEE}" dt="2023-05-01T05:34:36.860" v="1667" actId="700"/>
          <ac:spMkLst>
            <pc:docMk/>
            <pc:sldMk cId="3133800558" sldId="268"/>
            <ac:spMk id="4" creationId="{78A4A792-21C2-E827-F677-379E759AFCDA}"/>
          </ac:spMkLst>
        </pc:spChg>
        <pc:spChg chg="add del">
          <ac:chgData name="Aryan Sharan Reddy" userId="596fad3d-8d9c-41d6-ae6a-c15ff89c8fea" providerId="ADAL" clId="{087A11F6-39EE-43B3-BCF5-2AF9E06D8DEE}" dt="2023-05-01T05:34:36.860" v="1667" actId="700"/>
          <ac:spMkLst>
            <pc:docMk/>
            <pc:sldMk cId="3133800558" sldId="268"/>
            <ac:spMk id="16" creationId="{E5644B63-A263-40F8-9273-8ED1263D37E6}"/>
          </ac:spMkLst>
        </pc:spChg>
        <pc:spChg chg="add del">
          <ac:chgData name="Aryan Sharan Reddy" userId="596fad3d-8d9c-41d6-ae6a-c15ff89c8fea" providerId="ADAL" clId="{087A11F6-39EE-43B3-BCF5-2AF9E06D8DEE}" dt="2023-05-01T05:34:36.860" v="1667" actId="700"/>
          <ac:spMkLst>
            <pc:docMk/>
            <pc:sldMk cId="3133800558" sldId="268"/>
            <ac:spMk id="18" creationId="{F02A5C3C-2A94-4EB3-B70A-313330494D79}"/>
          </ac:spMkLst>
        </pc:spChg>
      </pc:sldChg>
      <pc:sldChg chg="addSp delSp modSp add del mod setBg delAnim modAnim setClrOvrMap">
        <pc:chgData name="Aryan Sharan Reddy" userId="596fad3d-8d9c-41d6-ae6a-c15ff89c8fea" providerId="ADAL" clId="{087A11F6-39EE-43B3-BCF5-2AF9E06D8DEE}" dt="2023-05-01T05:52:41.930" v="2354" actId="47"/>
        <pc:sldMkLst>
          <pc:docMk/>
          <pc:sldMk cId="1207988927" sldId="269"/>
        </pc:sldMkLst>
        <pc:spChg chg="mod">
          <ac:chgData name="Aryan Sharan Reddy" userId="596fad3d-8d9c-41d6-ae6a-c15ff89c8fea" providerId="ADAL" clId="{087A11F6-39EE-43B3-BCF5-2AF9E06D8DEE}" dt="2023-05-01T05:52:34.212" v="2352" actId="26606"/>
          <ac:spMkLst>
            <pc:docMk/>
            <pc:sldMk cId="1207988927" sldId="269"/>
            <ac:spMk id="2" creationId="{4507D211-3806-4E5A-0C82-11630E37364A}"/>
          </ac:spMkLst>
        </pc:spChg>
        <pc:spChg chg="mod ord">
          <ac:chgData name="Aryan Sharan Reddy" userId="596fad3d-8d9c-41d6-ae6a-c15ff89c8fea" providerId="ADAL" clId="{087A11F6-39EE-43B3-BCF5-2AF9E06D8DEE}" dt="2023-05-01T05:52:34.212" v="2352" actId="26606"/>
          <ac:spMkLst>
            <pc:docMk/>
            <pc:sldMk cId="1207988927" sldId="269"/>
            <ac:spMk id="4" creationId="{C458D564-56A8-7607-5DC8-BBD48F56B443}"/>
          </ac:spMkLst>
        </pc:spChg>
        <pc:spChg chg="add del mod">
          <ac:chgData name="Aryan Sharan Reddy" userId="596fad3d-8d9c-41d6-ae6a-c15ff89c8fea" providerId="ADAL" clId="{087A11F6-39EE-43B3-BCF5-2AF9E06D8DEE}" dt="2023-05-01T05:52:01.495" v="2344"/>
          <ac:spMkLst>
            <pc:docMk/>
            <pc:sldMk cId="1207988927" sldId="269"/>
            <ac:spMk id="5" creationId="{CD48A9F7-7B7D-1CBC-88C7-5EC4EF9E3A75}"/>
          </ac:spMkLst>
        </pc:spChg>
        <pc:spChg chg="add mod">
          <ac:chgData name="Aryan Sharan Reddy" userId="596fad3d-8d9c-41d6-ae6a-c15ff89c8fea" providerId="ADAL" clId="{087A11F6-39EE-43B3-BCF5-2AF9E06D8DEE}" dt="2023-05-01T05:52:38.657" v="2353" actId="478"/>
          <ac:spMkLst>
            <pc:docMk/>
            <pc:sldMk cId="1207988927" sldId="269"/>
            <ac:spMk id="8" creationId="{68E24669-62D8-25D9-66D6-82E65C1F644B}"/>
          </ac:spMkLst>
        </pc:spChg>
        <pc:spChg chg="mod">
          <ac:chgData name="Aryan Sharan Reddy" userId="596fad3d-8d9c-41d6-ae6a-c15ff89c8fea" providerId="ADAL" clId="{087A11F6-39EE-43B3-BCF5-2AF9E06D8DEE}" dt="2023-05-01T05:52:34.212" v="2352" actId="26606"/>
          <ac:spMkLst>
            <pc:docMk/>
            <pc:sldMk cId="1207988927" sldId="269"/>
            <ac:spMk id="11" creationId="{063CF6C9-5C72-8729-4398-8C33B0730753}"/>
          </ac:spMkLst>
        </pc:spChg>
        <pc:spChg chg="del">
          <ac:chgData name="Aryan Sharan Reddy" userId="596fad3d-8d9c-41d6-ae6a-c15ff89c8fea" providerId="ADAL" clId="{087A11F6-39EE-43B3-BCF5-2AF9E06D8DEE}" dt="2023-05-01T05:52:34.212" v="2352" actId="26606"/>
          <ac:spMkLst>
            <pc:docMk/>
            <pc:sldMk cId="1207988927" sldId="269"/>
            <ac:spMk id="15" creationId="{DD651B61-325E-4E73-8445-38B0DE8AAAB6}"/>
          </ac:spMkLst>
        </pc:spChg>
        <pc:spChg chg="del">
          <ac:chgData name="Aryan Sharan Reddy" userId="596fad3d-8d9c-41d6-ae6a-c15ff89c8fea" providerId="ADAL" clId="{087A11F6-39EE-43B3-BCF5-2AF9E06D8DEE}" dt="2023-05-01T05:52:34.212" v="2352" actId="26606"/>
          <ac:spMkLst>
            <pc:docMk/>
            <pc:sldMk cId="1207988927" sldId="269"/>
            <ac:spMk id="17" creationId="{B42E5253-D3AC-4AC2-B766-8B34F13C2F5E}"/>
          </ac:spMkLst>
        </pc:spChg>
        <pc:spChg chg="del">
          <ac:chgData name="Aryan Sharan Reddy" userId="596fad3d-8d9c-41d6-ae6a-c15ff89c8fea" providerId="ADAL" clId="{087A11F6-39EE-43B3-BCF5-2AF9E06D8DEE}" dt="2023-05-01T05:52:34.212" v="2352" actId="26606"/>
          <ac:spMkLst>
            <pc:docMk/>
            <pc:sldMk cId="1207988927" sldId="269"/>
            <ac:spMk id="19" creationId="{10AE8D57-436A-4073-9A75-15BB5949F8B4}"/>
          </ac:spMkLst>
        </pc:spChg>
        <pc:spChg chg="del">
          <ac:chgData name="Aryan Sharan Reddy" userId="596fad3d-8d9c-41d6-ae6a-c15ff89c8fea" providerId="ADAL" clId="{087A11F6-39EE-43B3-BCF5-2AF9E06D8DEE}" dt="2023-05-01T05:52:34.212" v="2352" actId="26606"/>
          <ac:spMkLst>
            <pc:docMk/>
            <pc:sldMk cId="1207988927" sldId="269"/>
            <ac:spMk id="21" creationId="{E2852671-8EB6-4EAF-8AF8-65CF3FD66456}"/>
          </ac:spMkLst>
        </pc:spChg>
        <pc:spChg chg="del">
          <ac:chgData name="Aryan Sharan Reddy" userId="596fad3d-8d9c-41d6-ae6a-c15ff89c8fea" providerId="ADAL" clId="{087A11F6-39EE-43B3-BCF5-2AF9E06D8DEE}" dt="2023-05-01T05:52:34.212" v="2352" actId="26606"/>
          <ac:spMkLst>
            <pc:docMk/>
            <pc:sldMk cId="1207988927" sldId="269"/>
            <ac:spMk id="23" creationId="{F7207B7B-5C57-458C-BE38-95D2CD7655BB}"/>
          </ac:spMkLst>
        </pc:spChg>
        <pc:spChg chg="del">
          <ac:chgData name="Aryan Sharan Reddy" userId="596fad3d-8d9c-41d6-ae6a-c15ff89c8fea" providerId="ADAL" clId="{087A11F6-39EE-43B3-BCF5-2AF9E06D8DEE}" dt="2023-05-01T05:52:34.212" v="2352" actId="26606"/>
          <ac:spMkLst>
            <pc:docMk/>
            <pc:sldMk cId="1207988927" sldId="269"/>
            <ac:spMk id="25" creationId="{9822E561-F97C-4CBB-A9A6-A6BF6317BC84}"/>
          </ac:spMkLst>
        </pc:spChg>
        <pc:spChg chg="del">
          <ac:chgData name="Aryan Sharan Reddy" userId="596fad3d-8d9c-41d6-ae6a-c15ff89c8fea" providerId="ADAL" clId="{087A11F6-39EE-43B3-BCF5-2AF9E06D8DEE}" dt="2023-05-01T05:52:34.212" v="2352" actId="26606"/>
          <ac:spMkLst>
            <pc:docMk/>
            <pc:sldMk cId="1207988927" sldId="269"/>
            <ac:spMk id="27" creationId="{B01B0E58-A5C8-4CDA-A2E0-35DF94E59857}"/>
          </ac:spMkLst>
        </pc:spChg>
        <pc:spChg chg="add">
          <ac:chgData name="Aryan Sharan Reddy" userId="596fad3d-8d9c-41d6-ae6a-c15ff89c8fea" providerId="ADAL" clId="{087A11F6-39EE-43B3-BCF5-2AF9E06D8DEE}" dt="2023-05-01T05:52:34.212" v="2352" actId="26606"/>
          <ac:spMkLst>
            <pc:docMk/>
            <pc:sldMk cId="1207988927" sldId="269"/>
            <ac:spMk id="32" creationId="{DD651B61-325E-4E73-8445-38B0DE8AAAB6}"/>
          </ac:spMkLst>
        </pc:spChg>
        <pc:spChg chg="add">
          <ac:chgData name="Aryan Sharan Reddy" userId="596fad3d-8d9c-41d6-ae6a-c15ff89c8fea" providerId="ADAL" clId="{087A11F6-39EE-43B3-BCF5-2AF9E06D8DEE}" dt="2023-05-01T05:52:34.212" v="2352" actId="26606"/>
          <ac:spMkLst>
            <pc:docMk/>
            <pc:sldMk cId="1207988927" sldId="269"/>
            <ac:spMk id="34" creationId="{B42E5253-D3AC-4AC2-B766-8B34F13C2F5E}"/>
          </ac:spMkLst>
        </pc:spChg>
        <pc:spChg chg="add">
          <ac:chgData name="Aryan Sharan Reddy" userId="596fad3d-8d9c-41d6-ae6a-c15ff89c8fea" providerId="ADAL" clId="{087A11F6-39EE-43B3-BCF5-2AF9E06D8DEE}" dt="2023-05-01T05:52:34.212" v="2352" actId="26606"/>
          <ac:spMkLst>
            <pc:docMk/>
            <pc:sldMk cId="1207988927" sldId="269"/>
            <ac:spMk id="36" creationId="{10AE8D57-436A-4073-9A75-15BB5949F8B4}"/>
          </ac:spMkLst>
        </pc:spChg>
        <pc:spChg chg="add">
          <ac:chgData name="Aryan Sharan Reddy" userId="596fad3d-8d9c-41d6-ae6a-c15ff89c8fea" providerId="ADAL" clId="{087A11F6-39EE-43B3-BCF5-2AF9E06D8DEE}" dt="2023-05-01T05:52:34.212" v="2352" actId="26606"/>
          <ac:spMkLst>
            <pc:docMk/>
            <pc:sldMk cId="1207988927" sldId="269"/>
            <ac:spMk id="38" creationId="{3CED7894-4F62-4A6C-8DB5-DB5BE08E9C03}"/>
          </ac:spMkLst>
        </pc:spChg>
        <pc:spChg chg="add">
          <ac:chgData name="Aryan Sharan Reddy" userId="596fad3d-8d9c-41d6-ae6a-c15ff89c8fea" providerId="ADAL" clId="{087A11F6-39EE-43B3-BCF5-2AF9E06D8DEE}" dt="2023-05-01T05:52:34.212" v="2352" actId="26606"/>
          <ac:spMkLst>
            <pc:docMk/>
            <pc:sldMk cId="1207988927" sldId="269"/>
            <ac:spMk id="40" creationId="{E536F3B4-50F6-4C52-8F76-4EB1214719DC}"/>
          </ac:spMkLst>
        </pc:spChg>
        <pc:picChg chg="add del mod">
          <ac:chgData name="Aryan Sharan Reddy" userId="596fad3d-8d9c-41d6-ae6a-c15ff89c8fea" providerId="ADAL" clId="{087A11F6-39EE-43B3-BCF5-2AF9E06D8DEE}" dt="2023-05-01T05:52:38.657" v="2353" actId="478"/>
          <ac:picMkLst>
            <pc:docMk/>
            <pc:sldMk cId="1207988927" sldId="269"/>
            <ac:picMk id="6" creationId="{983079C9-F972-38C3-1D1A-A8999CC2DEF7}"/>
          </ac:picMkLst>
        </pc:picChg>
        <pc:picChg chg="del">
          <ac:chgData name="Aryan Sharan Reddy" userId="596fad3d-8d9c-41d6-ae6a-c15ff89c8fea" providerId="ADAL" clId="{087A11F6-39EE-43B3-BCF5-2AF9E06D8DEE}" dt="2023-05-01T05:50:09.380" v="2343" actId="478"/>
          <ac:picMkLst>
            <pc:docMk/>
            <pc:sldMk cId="1207988927" sldId="269"/>
            <ac:picMk id="10" creationId="{4CF264B4-EAEF-25D9-1DD8-AB593E029B83}"/>
          </ac:picMkLst>
        </pc:picChg>
      </pc:sldChg>
      <pc:sldChg chg="addSp delSp modSp new mod ord setBg modAnim setClrOvrMap">
        <pc:chgData name="Aryan Sharan Reddy" userId="596fad3d-8d9c-41d6-ae6a-c15ff89c8fea" providerId="ADAL" clId="{087A11F6-39EE-43B3-BCF5-2AF9E06D8DEE}" dt="2023-05-01T07:42:03.250" v="3629"/>
        <pc:sldMkLst>
          <pc:docMk/>
          <pc:sldMk cId="2780461529" sldId="269"/>
        </pc:sldMkLst>
        <pc:spChg chg="mod">
          <ac:chgData name="Aryan Sharan Reddy" userId="596fad3d-8d9c-41d6-ae6a-c15ff89c8fea" providerId="ADAL" clId="{087A11F6-39EE-43B3-BCF5-2AF9E06D8DEE}" dt="2023-05-01T05:59:47.335" v="2637" actId="26606"/>
          <ac:spMkLst>
            <pc:docMk/>
            <pc:sldMk cId="2780461529" sldId="269"/>
            <ac:spMk id="2" creationId="{BFFFE674-E4ED-E04E-AAEF-78557B2B48A6}"/>
          </ac:spMkLst>
        </pc:spChg>
        <pc:spChg chg="mod">
          <ac:chgData name="Aryan Sharan Reddy" userId="596fad3d-8d9c-41d6-ae6a-c15ff89c8fea" providerId="ADAL" clId="{087A11F6-39EE-43B3-BCF5-2AF9E06D8DEE}" dt="2023-05-01T05:59:47.335" v="2637" actId="26606"/>
          <ac:spMkLst>
            <pc:docMk/>
            <pc:sldMk cId="2780461529" sldId="269"/>
            <ac:spMk id="3" creationId="{537840A6-5838-3C36-FA31-E39AAFAC605C}"/>
          </ac:spMkLst>
        </pc:spChg>
        <pc:spChg chg="del">
          <ac:chgData name="Aryan Sharan Reddy" userId="596fad3d-8d9c-41d6-ae6a-c15ff89c8fea" providerId="ADAL" clId="{087A11F6-39EE-43B3-BCF5-2AF9E06D8DEE}" dt="2023-05-01T05:57:56.931" v="2449"/>
          <ac:spMkLst>
            <pc:docMk/>
            <pc:sldMk cId="2780461529" sldId="269"/>
            <ac:spMk id="4" creationId="{D3F91323-AAB2-A6F3-403D-DE1365CC0751}"/>
          </ac:spMkLst>
        </pc:spChg>
        <pc:spChg chg="mod">
          <ac:chgData name="Aryan Sharan Reddy" userId="596fad3d-8d9c-41d6-ae6a-c15ff89c8fea" providerId="ADAL" clId="{087A11F6-39EE-43B3-BCF5-2AF9E06D8DEE}" dt="2023-05-01T05:59:47.335" v="2637" actId="26606"/>
          <ac:spMkLst>
            <pc:docMk/>
            <pc:sldMk cId="2780461529" sldId="269"/>
            <ac:spMk id="5" creationId="{7FBFE435-7718-19B5-D82A-21FB931C801E}"/>
          </ac:spMkLst>
        </pc:spChg>
        <pc:spChg chg="add">
          <ac:chgData name="Aryan Sharan Reddy" userId="596fad3d-8d9c-41d6-ae6a-c15ff89c8fea" providerId="ADAL" clId="{087A11F6-39EE-43B3-BCF5-2AF9E06D8DEE}" dt="2023-05-01T05:59:47.335" v="2637" actId="26606"/>
          <ac:spMkLst>
            <pc:docMk/>
            <pc:sldMk cId="2780461529" sldId="269"/>
            <ac:spMk id="11" creationId="{DD651B61-325E-4E73-8445-38B0DE8AAAB6}"/>
          </ac:spMkLst>
        </pc:spChg>
        <pc:spChg chg="add">
          <ac:chgData name="Aryan Sharan Reddy" userId="596fad3d-8d9c-41d6-ae6a-c15ff89c8fea" providerId="ADAL" clId="{087A11F6-39EE-43B3-BCF5-2AF9E06D8DEE}" dt="2023-05-01T05:59:47.335" v="2637" actId="26606"/>
          <ac:spMkLst>
            <pc:docMk/>
            <pc:sldMk cId="2780461529" sldId="269"/>
            <ac:spMk id="13" creationId="{B42E5253-D3AC-4AC2-B766-8B34F13C2F5E}"/>
          </ac:spMkLst>
        </pc:spChg>
        <pc:spChg chg="add">
          <ac:chgData name="Aryan Sharan Reddy" userId="596fad3d-8d9c-41d6-ae6a-c15ff89c8fea" providerId="ADAL" clId="{087A11F6-39EE-43B3-BCF5-2AF9E06D8DEE}" dt="2023-05-01T05:59:47.335" v="2637" actId="26606"/>
          <ac:spMkLst>
            <pc:docMk/>
            <pc:sldMk cId="2780461529" sldId="269"/>
            <ac:spMk id="15" creationId="{10AE8D57-436A-4073-9A75-15BB5949F8B4}"/>
          </ac:spMkLst>
        </pc:spChg>
        <pc:spChg chg="add">
          <ac:chgData name="Aryan Sharan Reddy" userId="596fad3d-8d9c-41d6-ae6a-c15ff89c8fea" providerId="ADAL" clId="{087A11F6-39EE-43B3-BCF5-2AF9E06D8DEE}" dt="2023-05-01T05:59:47.335" v="2637" actId="26606"/>
          <ac:spMkLst>
            <pc:docMk/>
            <pc:sldMk cId="2780461529" sldId="269"/>
            <ac:spMk id="17" creationId="{88C97474-5879-4DB5-B4F3-F0357104BC8E}"/>
          </ac:spMkLst>
        </pc:spChg>
        <pc:spChg chg="add">
          <ac:chgData name="Aryan Sharan Reddy" userId="596fad3d-8d9c-41d6-ae6a-c15ff89c8fea" providerId="ADAL" clId="{087A11F6-39EE-43B3-BCF5-2AF9E06D8DEE}" dt="2023-05-01T05:59:47.335" v="2637" actId="26606"/>
          <ac:spMkLst>
            <pc:docMk/>
            <pc:sldMk cId="2780461529" sldId="269"/>
            <ac:spMk id="19" creationId="{9831CBB7-4817-4B54-A7F9-0AE2D0C47870}"/>
          </ac:spMkLst>
        </pc:spChg>
        <pc:spChg chg="add">
          <ac:chgData name="Aryan Sharan Reddy" userId="596fad3d-8d9c-41d6-ae6a-c15ff89c8fea" providerId="ADAL" clId="{087A11F6-39EE-43B3-BCF5-2AF9E06D8DEE}" dt="2023-05-01T05:59:47.335" v="2637" actId="26606"/>
          <ac:spMkLst>
            <pc:docMk/>
            <pc:sldMk cId="2780461529" sldId="269"/>
            <ac:spMk id="21" creationId="{96BC321D-B05F-4857-8880-97F61B9B7858}"/>
          </ac:spMkLst>
        </pc:spChg>
        <pc:picChg chg="add mod ord">
          <ac:chgData name="Aryan Sharan Reddy" userId="596fad3d-8d9c-41d6-ae6a-c15ff89c8fea" providerId="ADAL" clId="{087A11F6-39EE-43B3-BCF5-2AF9E06D8DEE}" dt="2023-05-01T05:59:47.335" v="2637" actId="26606"/>
          <ac:picMkLst>
            <pc:docMk/>
            <pc:sldMk cId="2780461529" sldId="269"/>
            <ac:picMk id="6" creationId="{032269C2-9861-3550-ABC8-19B20E02548B}"/>
          </ac:picMkLst>
        </pc:picChg>
      </pc:sldChg>
      <pc:sldChg chg="addSp delSp modSp new mod setBg modClrScheme modAnim setClrOvrMap chgLayout">
        <pc:chgData name="Aryan Sharan Reddy" userId="596fad3d-8d9c-41d6-ae6a-c15ff89c8fea" providerId="ADAL" clId="{087A11F6-39EE-43B3-BCF5-2AF9E06D8DEE}" dt="2023-05-01T06:47:12.491" v="3580" actId="14100"/>
        <pc:sldMkLst>
          <pc:docMk/>
          <pc:sldMk cId="1313144025" sldId="270"/>
        </pc:sldMkLst>
        <pc:spChg chg="mod ord">
          <ac:chgData name="Aryan Sharan Reddy" userId="596fad3d-8d9c-41d6-ae6a-c15ff89c8fea" providerId="ADAL" clId="{087A11F6-39EE-43B3-BCF5-2AF9E06D8DEE}" dt="2023-05-01T06:46:53.221" v="3578" actId="26606"/>
          <ac:spMkLst>
            <pc:docMk/>
            <pc:sldMk cId="1313144025" sldId="270"/>
            <ac:spMk id="2" creationId="{242AC4D4-1F1E-BECB-27F4-A87DC4F3F408}"/>
          </ac:spMkLst>
        </pc:spChg>
        <pc:spChg chg="add mod ord">
          <ac:chgData name="Aryan Sharan Reddy" userId="596fad3d-8d9c-41d6-ae6a-c15ff89c8fea" providerId="ADAL" clId="{087A11F6-39EE-43B3-BCF5-2AF9E06D8DEE}" dt="2023-05-01T06:46:53.221" v="3578" actId="26606"/>
          <ac:spMkLst>
            <pc:docMk/>
            <pc:sldMk cId="1313144025" sldId="270"/>
            <ac:spMk id="3" creationId="{7ED513A1-5575-3708-DEE9-39788A7EBBDB}"/>
          </ac:spMkLst>
        </pc:spChg>
        <pc:spChg chg="add del mod ord">
          <ac:chgData name="Aryan Sharan Reddy" userId="596fad3d-8d9c-41d6-ae6a-c15ff89c8fea" providerId="ADAL" clId="{087A11F6-39EE-43B3-BCF5-2AF9E06D8DEE}" dt="2023-05-01T06:01:45.348" v="2778" actId="931"/>
          <ac:spMkLst>
            <pc:docMk/>
            <pc:sldMk cId="1313144025" sldId="270"/>
            <ac:spMk id="4" creationId="{7F8B9059-28F4-3B58-71F1-8ADD8EFE4FD6}"/>
          </ac:spMkLst>
        </pc:spChg>
        <pc:spChg chg="add del mod ord">
          <ac:chgData name="Aryan Sharan Reddy" userId="596fad3d-8d9c-41d6-ae6a-c15ff89c8fea" providerId="ADAL" clId="{087A11F6-39EE-43B3-BCF5-2AF9E06D8DEE}" dt="2023-05-01T06:02:35.207" v="2786"/>
          <ac:spMkLst>
            <pc:docMk/>
            <pc:sldMk cId="1313144025" sldId="270"/>
            <ac:spMk id="5" creationId="{0A7D365B-5E17-5427-2C5A-90BF15B91963}"/>
          </ac:spMkLst>
        </pc:spChg>
        <pc:spChg chg="add del">
          <ac:chgData name="Aryan Sharan Reddy" userId="596fad3d-8d9c-41d6-ae6a-c15ff89c8fea" providerId="ADAL" clId="{087A11F6-39EE-43B3-BCF5-2AF9E06D8DEE}" dt="2023-05-01T06:02:08.259" v="2785" actId="26606"/>
          <ac:spMkLst>
            <pc:docMk/>
            <pc:sldMk cId="1313144025" sldId="270"/>
            <ac:spMk id="9" creationId="{DD651B61-325E-4E73-8445-38B0DE8AAAB6}"/>
          </ac:spMkLst>
        </pc:spChg>
        <pc:spChg chg="add del">
          <ac:chgData name="Aryan Sharan Reddy" userId="596fad3d-8d9c-41d6-ae6a-c15ff89c8fea" providerId="ADAL" clId="{087A11F6-39EE-43B3-BCF5-2AF9E06D8DEE}" dt="2023-05-01T06:02:08.259" v="2785" actId="26606"/>
          <ac:spMkLst>
            <pc:docMk/>
            <pc:sldMk cId="1313144025" sldId="270"/>
            <ac:spMk id="10" creationId="{B42E5253-D3AC-4AC2-B766-8B34F13C2F5E}"/>
          </ac:spMkLst>
        </pc:spChg>
        <pc:spChg chg="add del">
          <ac:chgData name="Aryan Sharan Reddy" userId="596fad3d-8d9c-41d6-ae6a-c15ff89c8fea" providerId="ADAL" clId="{087A11F6-39EE-43B3-BCF5-2AF9E06D8DEE}" dt="2023-05-01T06:02:08.259" v="2785" actId="26606"/>
          <ac:spMkLst>
            <pc:docMk/>
            <pc:sldMk cId="1313144025" sldId="270"/>
            <ac:spMk id="11" creationId="{10AE8D57-436A-4073-9A75-15BB5949F8B4}"/>
          </ac:spMkLst>
        </pc:spChg>
        <pc:spChg chg="add del">
          <ac:chgData name="Aryan Sharan Reddy" userId="596fad3d-8d9c-41d6-ae6a-c15ff89c8fea" providerId="ADAL" clId="{087A11F6-39EE-43B3-BCF5-2AF9E06D8DEE}" dt="2023-05-01T06:01:58.600" v="2783" actId="26606"/>
          <ac:spMkLst>
            <pc:docMk/>
            <pc:sldMk cId="1313144025" sldId="270"/>
            <ac:spMk id="12" creationId="{DD651B61-325E-4E73-8445-38B0DE8AAAB6}"/>
          </ac:spMkLst>
        </pc:spChg>
        <pc:spChg chg="add del">
          <ac:chgData name="Aryan Sharan Reddy" userId="596fad3d-8d9c-41d6-ae6a-c15ff89c8fea" providerId="ADAL" clId="{087A11F6-39EE-43B3-BCF5-2AF9E06D8DEE}" dt="2023-05-01T06:02:08.259" v="2785" actId="26606"/>
          <ac:spMkLst>
            <pc:docMk/>
            <pc:sldMk cId="1313144025" sldId="270"/>
            <ac:spMk id="13" creationId="{00401440-1DC9-4C9E-A3BA-4DECEEB46503}"/>
          </ac:spMkLst>
        </pc:spChg>
        <pc:spChg chg="add del">
          <ac:chgData name="Aryan Sharan Reddy" userId="596fad3d-8d9c-41d6-ae6a-c15ff89c8fea" providerId="ADAL" clId="{087A11F6-39EE-43B3-BCF5-2AF9E06D8DEE}" dt="2023-05-01T06:01:58.600" v="2783" actId="26606"/>
          <ac:spMkLst>
            <pc:docMk/>
            <pc:sldMk cId="1313144025" sldId="270"/>
            <ac:spMk id="14" creationId="{B42E5253-D3AC-4AC2-B766-8B34F13C2F5E}"/>
          </ac:spMkLst>
        </pc:spChg>
        <pc:spChg chg="add del">
          <ac:chgData name="Aryan Sharan Reddy" userId="596fad3d-8d9c-41d6-ae6a-c15ff89c8fea" providerId="ADAL" clId="{087A11F6-39EE-43B3-BCF5-2AF9E06D8DEE}" dt="2023-05-01T06:02:08.259" v="2785" actId="26606"/>
          <ac:spMkLst>
            <pc:docMk/>
            <pc:sldMk cId="1313144025" sldId="270"/>
            <ac:spMk id="15" creationId="{36B822CC-7DA9-4417-AA94-64CEB676F0B8}"/>
          </ac:spMkLst>
        </pc:spChg>
        <pc:spChg chg="add del">
          <ac:chgData name="Aryan Sharan Reddy" userId="596fad3d-8d9c-41d6-ae6a-c15ff89c8fea" providerId="ADAL" clId="{087A11F6-39EE-43B3-BCF5-2AF9E06D8DEE}" dt="2023-05-01T06:01:58.600" v="2783" actId="26606"/>
          <ac:spMkLst>
            <pc:docMk/>
            <pc:sldMk cId="1313144025" sldId="270"/>
            <ac:spMk id="16" creationId="{10AE8D57-436A-4073-9A75-15BB5949F8B4}"/>
          </ac:spMkLst>
        </pc:spChg>
        <pc:spChg chg="add del">
          <ac:chgData name="Aryan Sharan Reddy" userId="596fad3d-8d9c-41d6-ae6a-c15ff89c8fea" providerId="ADAL" clId="{087A11F6-39EE-43B3-BCF5-2AF9E06D8DEE}" dt="2023-05-01T06:02:08.259" v="2785" actId="26606"/>
          <ac:spMkLst>
            <pc:docMk/>
            <pc:sldMk cId="1313144025" sldId="270"/>
            <ac:spMk id="17" creationId="{AFA01E88-71CC-4FF3-9E81-51E0C32B45E4}"/>
          </ac:spMkLst>
        </pc:spChg>
        <pc:spChg chg="add del">
          <ac:chgData name="Aryan Sharan Reddy" userId="596fad3d-8d9c-41d6-ae6a-c15ff89c8fea" providerId="ADAL" clId="{087A11F6-39EE-43B3-BCF5-2AF9E06D8DEE}" dt="2023-05-01T06:01:58.600" v="2783" actId="26606"/>
          <ac:spMkLst>
            <pc:docMk/>
            <pc:sldMk cId="1313144025" sldId="270"/>
            <ac:spMk id="18" creationId="{E2852671-8EB6-4EAF-8AF8-65CF3FD66456}"/>
          </ac:spMkLst>
        </pc:spChg>
        <pc:spChg chg="add del">
          <ac:chgData name="Aryan Sharan Reddy" userId="596fad3d-8d9c-41d6-ae6a-c15ff89c8fea" providerId="ADAL" clId="{087A11F6-39EE-43B3-BCF5-2AF9E06D8DEE}" dt="2023-05-01T06:02:46.342" v="2788" actId="26606"/>
          <ac:spMkLst>
            <pc:docMk/>
            <pc:sldMk cId="1313144025" sldId="270"/>
            <ac:spMk id="19" creationId="{E9DDF273-E040-4765-AD05-872458E1370A}"/>
          </ac:spMkLst>
        </pc:spChg>
        <pc:spChg chg="add del">
          <ac:chgData name="Aryan Sharan Reddy" userId="596fad3d-8d9c-41d6-ae6a-c15ff89c8fea" providerId="ADAL" clId="{087A11F6-39EE-43B3-BCF5-2AF9E06D8DEE}" dt="2023-05-01T06:01:58.600" v="2783" actId="26606"/>
          <ac:spMkLst>
            <pc:docMk/>
            <pc:sldMk cId="1313144025" sldId="270"/>
            <ac:spMk id="20" creationId="{963FC0CD-F19B-4D9C-9C47-EB7E9D16E444}"/>
          </ac:spMkLst>
        </pc:spChg>
        <pc:spChg chg="add del">
          <ac:chgData name="Aryan Sharan Reddy" userId="596fad3d-8d9c-41d6-ae6a-c15ff89c8fea" providerId="ADAL" clId="{087A11F6-39EE-43B3-BCF5-2AF9E06D8DEE}" dt="2023-05-01T06:02:46.342" v="2788" actId="26606"/>
          <ac:spMkLst>
            <pc:docMk/>
            <pc:sldMk cId="1313144025" sldId="270"/>
            <ac:spMk id="21" creationId="{C1FA8F66-3B85-411D-A2A6-A50DF3026D9A}"/>
          </ac:spMkLst>
        </pc:spChg>
        <pc:spChg chg="add del">
          <ac:chgData name="Aryan Sharan Reddy" userId="596fad3d-8d9c-41d6-ae6a-c15ff89c8fea" providerId="ADAL" clId="{087A11F6-39EE-43B3-BCF5-2AF9E06D8DEE}" dt="2023-05-01T06:01:58.600" v="2783" actId="26606"/>
          <ac:spMkLst>
            <pc:docMk/>
            <pc:sldMk cId="1313144025" sldId="270"/>
            <ac:spMk id="22" creationId="{2E70159E-5269-4C18-AA0B-D50513DB3B3C}"/>
          </ac:spMkLst>
        </pc:spChg>
        <pc:spChg chg="add del">
          <ac:chgData name="Aryan Sharan Reddy" userId="596fad3d-8d9c-41d6-ae6a-c15ff89c8fea" providerId="ADAL" clId="{087A11F6-39EE-43B3-BCF5-2AF9E06D8DEE}" dt="2023-05-01T06:01:58.600" v="2783" actId="26606"/>
          <ac:spMkLst>
            <pc:docMk/>
            <pc:sldMk cId="1313144025" sldId="270"/>
            <ac:spMk id="24" creationId="{BBBE9C8C-98B2-41C2-B47B-9A396CBA2326}"/>
          </ac:spMkLst>
        </pc:spChg>
        <pc:spChg chg="add del">
          <ac:chgData name="Aryan Sharan Reddy" userId="596fad3d-8d9c-41d6-ae6a-c15ff89c8fea" providerId="ADAL" clId="{087A11F6-39EE-43B3-BCF5-2AF9E06D8DEE}" dt="2023-05-01T06:02:46.342" v="2788" actId="26606"/>
          <ac:spMkLst>
            <pc:docMk/>
            <pc:sldMk cId="1313144025" sldId="270"/>
            <ac:spMk id="25" creationId="{4179E790-E691-4202-B7FA-62924FC8D195}"/>
          </ac:spMkLst>
        </pc:spChg>
        <pc:spChg chg="add del">
          <ac:chgData name="Aryan Sharan Reddy" userId="596fad3d-8d9c-41d6-ae6a-c15ff89c8fea" providerId="ADAL" clId="{087A11F6-39EE-43B3-BCF5-2AF9E06D8DEE}" dt="2023-05-01T06:01:58.600" v="2783" actId="26606"/>
          <ac:spMkLst>
            <pc:docMk/>
            <pc:sldMk cId="1313144025" sldId="270"/>
            <ac:spMk id="26" creationId="{B2ECCA3D-5ECA-4A8B-B9D7-CE6DEB72B952}"/>
          </ac:spMkLst>
        </pc:spChg>
        <pc:spChg chg="add del">
          <ac:chgData name="Aryan Sharan Reddy" userId="596fad3d-8d9c-41d6-ae6a-c15ff89c8fea" providerId="ADAL" clId="{087A11F6-39EE-43B3-BCF5-2AF9E06D8DEE}" dt="2023-05-01T06:02:46.342" v="2788" actId="26606"/>
          <ac:spMkLst>
            <pc:docMk/>
            <pc:sldMk cId="1313144025" sldId="270"/>
            <ac:spMk id="27" creationId="{065EE0A0-4DA6-4AA2-A475-14DB03C55AFA}"/>
          </ac:spMkLst>
        </pc:spChg>
        <pc:spChg chg="add del">
          <ac:chgData name="Aryan Sharan Reddy" userId="596fad3d-8d9c-41d6-ae6a-c15ff89c8fea" providerId="ADAL" clId="{087A11F6-39EE-43B3-BCF5-2AF9E06D8DEE}" dt="2023-05-01T06:02:46.342" v="2788" actId="26606"/>
          <ac:spMkLst>
            <pc:docMk/>
            <pc:sldMk cId="1313144025" sldId="270"/>
            <ac:spMk id="28" creationId="{910015B9-6046-41B8-83BD-71778D2F9798}"/>
          </ac:spMkLst>
        </pc:spChg>
        <pc:spChg chg="add del">
          <ac:chgData name="Aryan Sharan Reddy" userId="596fad3d-8d9c-41d6-ae6a-c15ff89c8fea" providerId="ADAL" clId="{087A11F6-39EE-43B3-BCF5-2AF9E06D8DEE}" dt="2023-05-01T06:02:46.342" v="2788" actId="26606"/>
          <ac:spMkLst>
            <pc:docMk/>
            <pc:sldMk cId="1313144025" sldId="270"/>
            <ac:spMk id="29" creationId="{53908232-52E2-4794-A6C1-54300FB98919}"/>
          </ac:spMkLst>
        </pc:spChg>
        <pc:spChg chg="add del">
          <ac:chgData name="Aryan Sharan Reddy" userId="596fad3d-8d9c-41d6-ae6a-c15ff89c8fea" providerId="ADAL" clId="{087A11F6-39EE-43B3-BCF5-2AF9E06D8DEE}" dt="2023-05-01T06:02:46.342" v="2788" actId="26606"/>
          <ac:spMkLst>
            <pc:docMk/>
            <pc:sldMk cId="1313144025" sldId="270"/>
            <ac:spMk id="30" creationId="{D2B9299F-BED7-44C5-9CC5-E542F9193C2F}"/>
          </ac:spMkLst>
        </pc:spChg>
        <pc:spChg chg="add del">
          <ac:chgData name="Aryan Sharan Reddy" userId="596fad3d-8d9c-41d6-ae6a-c15ff89c8fea" providerId="ADAL" clId="{087A11F6-39EE-43B3-BCF5-2AF9E06D8DEE}" dt="2023-05-01T06:46:53.221" v="3578" actId="26606"/>
          <ac:spMkLst>
            <pc:docMk/>
            <pc:sldMk cId="1313144025" sldId="270"/>
            <ac:spMk id="32" creationId="{910015B9-6046-41B8-83BD-71778D2F9798}"/>
          </ac:spMkLst>
        </pc:spChg>
        <pc:spChg chg="add del">
          <ac:chgData name="Aryan Sharan Reddy" userId="596fad3d-8d9c-41d6-ae6a-c15ff89c8fea" providerId="ADAL" clId="{087A11F6-39EE-43B3-BCF5-2AF9E06D8DEE}" dt="2023-05-01T06:46:53.221" v="3578" actId="26606"/>
          <ac:spMkLst>
            <pc:docMk/>
            <pc:sldMk cId="1313144025" sldId="270"/>
            <ac:spMk id="33" creationId="{53908232-52E2-4794-A6C1-54300FB98919}"/>
          </ac:spMkLst>
        </pc:spChg>
        <pc:spChg chg="add del">
          <ac:chgData name="Aryan Sharan Reddy" userId="596fad3d-8d9c-41d6-ae6a-c15ff89c8fea" providerId="ADAL" clId="{087A11F6-39EE-43B3-BCF5-2AF9E06D8DEE}" dt="2023-05-01T06:46:53.221" v="3578" actId="26606"/>
          <ac:spMkLst>
            <pc:docMk/>
            <pc:sldMk cId="1313144025" sldId="270"/>
            <ac:spMk id="34" creationId="{D2B9299F-BED7-44C5-9CC5-E542F9193C2F}"/>
          </ac:spMkLst>
        </pc:spChg>
        <pc:spChg chg="add del">
          <ac:chgData name="Aryan Sharan Reddy" userId="596fad3d-8d9c-41d6-ae6a-c15ff89c8fea" providerId="ADAL" clId="{087A11F6-39EE-43B3-BCF5-2AF9E06D8DEE}" dt="2023-05-01T06:46:53.221" v="3578" actId="26606"/>
          <ac:spMkLst>
            <pc:docMk/>
            <pc:sldMk cId="1313144025" sldId="270"/>
            <ac:spMk id="35" creationId="{00401440-1DC9-4C9E-A3BA-4DECEEB46503}"/>
          </ac:spMkLst>
        </pc:spChg>
        <pc:spChg chg="add del">
          <ac:chgData name="Aryan Sharan Reddy" userId="596fad3d-8d9c-41d6-ae6a-c15ff89c8fea" providerId="ADAL" clId="{087A11F6-39EE-43B3-BCF5-2AF9E06D8DEE}" dt="2023-05-01T06:46:53.221" v="3578" actId="26606"/>
          <ac:spMkLst>
            <pc:docMk/>
            <pc:sldMk cId="1313144025" sldId="270"/>
            <ac:spMk id="37" creationId="{36B822CC-7DA9-4417-AA94-64CEB676F0B8}"/>
          </ac:spMkLst>
        </pc:spChg>
        <pc:spChg chg="add del">
          <ac:chgData name="Aryan Sharan Reddy" userId="596fad3d-8d9c-41d6-ae6a-c15ff89c8fea" providerId="ADAL" clId="{087A11F6-39EE-43B3-BCF5-2AF9E06D8DEE}" dt="2023-05-01T06:46:53.221" v="3578" actId="26606"/>
          <ac:spMkLst>
            <pc:docMk/>
            <pc:sldMk cId="1313144025" sldId="270"/>
            <ac:spMk id="38" creationId="{AFA01E88-71CC-4FF3-9E81-51E0C32B45E4}"/>
          </ac:spMkLst>
        </pc:spChg>
        <pc:spChg chg="add mod">
          <ac:chgData name="Aryan Sharan Reddy" userId="596fad3d-8d9c-41d6-ae6a-c15ff89c8fea" providerId="ADAL" clId="{087A11F6-39EE-43B3-BCF5-2AF9E06D8DEE}" dt="2023-05-01T06:46:53.221" v="3578" actId="26606"/>
          <ac:spMkLst>
            <pc:docMk/>
            <pc:sldMk cId="1313144025" sldId="270"/>
            <ac:spMk id="39" creationId="{23C4567B-8882-04C8-148F-2111F4291988}"/>
          </ac:spMkLst>
        </pc:spChg>
        <pc:spChg chg="add">
          <ac:chgData name="Aryan Sharan Reddy" userId="596fad3d-8d9c-41d6-ae6a-c15ff89c8fea" providerId="ADAL" clId="{087A11F6-39EE-43B3-BCF5-2AF9E06D8DEE}" dt="2023-05-01T06:46:53.221" v="3578" actId="26606"/>
          <ac:spMkLst>
            <pc:docMk/>
            <pc:sldMk cId="1313144025" sldId="270"/>
            <ac:spMk id="44" creationId="{910015B9-6046-41B8-83BD-71778D2F9798}"/>
          </ac:spMkLst>
        </pc:spChg>
        <pc:spChg chg="add">
          <ac:chgData name="Aryan Sharan Reddy" userId="596fad3d-8d9c-41d6-ae6a-c15ff89c8fea" providerId="ADAL" clId="{087A11F6-39EE-43B3-BCF5-2AF9E06D8DEE}" dt="2023-05-01T06:46:53.221" v="3578" actId="26606"/>
          <ac:spMkLst>
            <pc:docMk/>
            <pc:sldMk cId="1313144025" sldId="270"/>
            <ac:spMk id="46" creationId="{53908232-52E2-4794-A6C1-54300FB98919}"/>
          </ac:spMkLst>
        </pc:spChg>
        <pc:spChg chg="add">
          <ac:chgData name="Aryan Sharan Reddy" userId="596fad3d-8d9c-41d6-ae6a-c15ff89c8fea" providerId="ADAL" clId="{087A11F6-39EE-43B3-BCF5-2AF9E06D8DEE}" dt="2023-05-01T06:46:53.221" v="3578" actId="26606"/>
          <ac:spMkLst>
            <pc:docMk/>
            <pc:sldMk cId="1313144025" sldId="270"/>
            <ac:spMk id="48" creationId="{D2B9299F-BED7-44C5-9CC5-E542F9193C2F}"/>
          </ac:spMkLst>
        </pc:spChg>
        <pc:spChg chg="add">
          <ac:chgData name="Aryan Sharan Reddy" userId="596fad3d-8d9c-41d6-ae6a-c15ff89c8fea" providerId="ADAL" clId="{087A11F6-39EE-43B3-BCF5-2AF9E06D8DEE}" dt="2023-05-01T06:46:53.221" v="3578" actId="26606"/>
          <ac:spMkLst>
            <pc:docMk/>
            <pc:sldMk cId="1313144025" sldId="270"/>
            <ac:spMk id="50" creationId="{F875149D-F692-45DA-8324-D5E0193D5FC4}"/>
          </ac:spMkLst>
        </pc:spChg>
        <pc:spChg chg="add">
          <ac:chgData name="Aryan Sharan Reddy" userId="596fad3d-8d9c-41d6-ae6a-c15ff89c8fea" providerId="ADAL" clId="{087A11F6-39EE-43B3-BCF5-2AF9E06D8DEE}" dt="2023-05-01T06:46:53.221" v="3578" actId="26606"/>
          <ac:spMkLst>
            <pc:docMk/>
            <pc:sldMk cId="1313144025" sldId="270"/>
            <ac:spMk id="52" creationId="{C0B19935-C760-4698-9DD1-973C8A428D26}"/>
          </ac:spMkLst>
        </pc:spChg>
        <pc:spChg chg="add">
          <ac:chgData name="Aryan Sharan Reddy" userId="596fad3d-8d9c-41d6-ae6a-c15ff89c8fea" providerId="ADAL" clId="{087A11F6-39EE-43B3-BCF5-2AF9E06D8DEE}" dt="2023-05-01T06:46:53.221" v="3578" actId="26606"/>
          <ac:spMkLst>
            <pc:docMk/>
            <pc:sldMk cId="1313144025" sldId="270"/>
            <ac:spMk id="54" creationId="{08990612-E008-4F02-AEBB-B140BE753558}"/>
          </ac:spMkLst>
        </pc:spChg>
        <pc:spChg chg="add">
          <ac:chgData name="Aryan Sharan Reddy" userId="596fad3d-8d9c-41d6-ae6a-c15ff89c8fea" providerId="ADAL" clId="{087A11F6-39EE-43B3-BCF5-2AF9E06D8DEE}" dt="2023-05-01T06:46:53.221" v="3578" actId="26606"/>
          <ac:spMkLst>
            <pc:docMk/>
            <pc:sldMk cId="1313144025" sldId="270"/>
            <ac:spMk id="56" creationId="{A310A41F-3A14-4150-B6CF-0A577DDDEAD2}"/>
          </ac:spMkLst>
        </pc:spChg>
        <pc:picChg chg="add mod ord">
          <ac:chgData name="Aryan Sharan Reddy" userId="596fad3d-8d9c-41d6-ae6a-c15ff89c8fea" providerId="ADAL" clId="{087A11F6-39EE-43B3-BCF5-2AF9E06D8DEE}" dt="2023-05-01T06:47:12.491" v="3580" actId="14100"/>
          <ac:picMkLst>
            <pc:docMk/>
            <pc:sldMk cId="1313144025" sldId="270"/>
            <ac:picMk id="7" creationId="{3D4B9267-EEEA-1E9F-9DE3-A3D1DA2EFE46}"/>
          </ac:picMkLst>
        </pc:picChg>
        <pc:picChg chg="add mod ord">
          <ac:chgData name="Aryan Sharan Reddy" userId="596fad3d-8d9c-41d6-ae6a-c15ff89c8fea" providerId="ADAL" clId="{087A11F6-39EE-43B3-BCF5-2AF9E06D8DEE}" dt="2023-05-01T06:46:53.221" v="3578" actId="26606"/>
          <ac:picMkLst>
            <pc:docMk/>
            <pc:sldMk cId="1313144025" sldId="270"/>
            <ac:picMk id="8" creationId="{45220AEA-DECF-4347-FAFF-70233D044C34}"/>
          </ac:picMkLst>
        </pc:picChg>
        <pc:cxnChg chg="add del">
          <ac:chgData name="Aryan Sharan Reddy" userId="596fad3d-8d9c-41d6-ae6a-c15ff89c8fea" providerId="ADAL" clId="{087A11F6-39EE-43B3-BCF5-2AF9E06D8DEE}" dt="2023-05-01T06:02:46.342" v="2788" actId="26606"/>
          <ac:cxnSpMkLst>
            <pc:docMk/>
            <pc:sldMk cId="1313144025" sldId="270"/>
            <ac:cxnSpMk id="23" creationId="{169958B5-5C27-4A9A-983B-AC6A83EFD542}"/>
          </ac:cxnSpMkLst>
        </pc:cxnChg>
        <pc:cxnChg chg="add del">
          <ac:chgData name="Aryan Sharan Reddy" userId="596fad3d-8d9c-41d6-ae6a-c15ff89c8fea" providerId="ADAL" clId="{087A11F6-39EE-43B3-BCF5-2AF9E06D8DEE}" dt="2023-05-01T06:46:53.221" v="3578" actId="26606"/>
          <ac:cxnSpMkLst>
            <pc:docMk/>
            <pc:sldMk cId="1313144025" sldId="270"/>
            <ac:cxnSpMk id="36" creationId="{EEE3F140-02CB-4BBC-ABC0-8BF046C9D1B8}"/>
          </ac:cxnSpMkLst>
        </pc:cxnChg>
      </pc:sldChg>
      <pc:sldChg chg="addSp delSp modSp new mod modClrScheme chgLayout">
        <pc:chgData name="Aryan Sharan Reddy" userId="596fad3d-8d9c-41d6-ae6a-c15ff89c8fea" providerId="ADAL" clId="{087A11F6-39EE-43B3-BCF5-2AF9E06D8DEE}" dt="2023-05-01T09:12:58.467" v="4835" actId="114"/>
        <pc:sldMkLst>
          <pc:docMk/>
          <pc:sldMk cId="2991835720" sldId="271"/>
        </pc:sldMkLst>
        <pc:spChg chg="del mod ord">
          <ac:chgData name="Aryan Sharan Reddy" userId="596fad3d-8d9c-41d6-ae6a-c15ff89c8fea" providerId="ADAL" clId="{087A11F6-39EE-43B3-BCF5-2AF9E06D8DEE}" dt="2023-05-01T06:05:14.914" v="3174" actId="700"/>
          <ac:spMkLst>
            <pc:docMk/>
            <pc:sldMk cId="2991835720" sldId="271"/>
            <ac:spMk id="2" creationId="{CF9C1F31-33EC-35C5-4EBF-952D9B877BE0}"/>
          </ac:spMkLst>
        </pc:spChg>
        <pc:spChg chg="del mod ord">
          <ac:chgData name="Aryan Sharan Reddy" userId="596fad3d-8d9c-41d6-ae6a-c15ff89c8fea" providerId="ADAL" clId="{087A11F6-39EE-43B3-BCF5-2AF9E06D8DEE}" dt="2023-05-01T06:05:14.914" v="3174" actId="700"/>
          <ac:spMkLst>
            <pc:docMk/>
            <pc:sldMk cId="2991835720" sldId="271"/>
            <ac:spMk id="3" creationId="{05A966EB-AC30-53F4-6E49-6A07DC19F92D}"/>
          </ac:spMkLst>
        </pc:spChg>
        <pc:spChg chg="del">
          <ac:chgData name="Aryan Sharan Reddy" userId="596fad3d-8d9c-41d6-ae6a-c15ff89c8fea" providerId="ADAL" clId="{087A11F6-39EE-43B3-BCF5-2AF9E06D8DEE}" dt="2023-05-01T06:05:14.914" v="3174" actId="700"/>
          <ac:spMkLst>
            <pc:docMk/>
            <pc:sldMk cId="2991835720" sldId="271"/>
            <ac:spMk id="4" creationId="{B84D3F81-5586-AA48-8011-290978187315}"/>
          </ac:spMkLst>
        </pc:spChg>
        <pc:spChg chg="mod ord">
          <ac:chgData name="Aryan Sharan Reddy" userId="596fad3d-8d9c-41d6-ae6a-c15ff89c8fea" providerId="ADAL" clId="{087A11F6-39EE-43B3-BCF5-2AF9E06D8DEE}" dt="2023-05-01T06:05:14.914" v="3174" actId="700"/>
          <ac:spMkLst>
            <pc:docMk/>
            <pc:sldMk cId="2991835720" sldId="271"/>
            <ac:spMk id="5" creationId="{E2916164-039A-D3C5-1B12-2BC3CD809958}"/>
          </ac:spMkLst>
        </pc:spChg>
        <pc:spChg chg="add mod ord">
          <ac:chgData name="Aryan Sharan Reddy" userId="596fad3d-8d9c-41d6-ae6a-c15ff89c8fea" providerId="ADAL" clId="{087A11F6-39EE-43B3-BCF5-2AF9E06D8DEE}" dt="2023-05-01T06:05:33.178" v="3194" actId="1076"/>
          <ac:spMkLst>
            <pc:docMk/>
            <pc:sldMk cId="2991835720" sldId="271"/>
            <ac:spMk id="6" creationId="{3ECE7CAD-8AB1-AC10-C6F0-6CFC683B2C32}"/>
          </ac:spMkLst>
        </pc:spChg>
        <pc:spChg chg="add mod ord">
          <ac:chgData name="Aryan Sharan Reddy" userId="596fad3d-8d9c-41d6-ae6a-c15ff89c8fea" providerId="ADAL" clId="{087A11F6-39EE-43B3-BCF5-2AF9E06D8DEE}" dt="2023-05-01T09:12:58.467" v="4835" actId="114"/>
          <ac:spMkLst>
            <pc:docMk/>
            <pc:sldMk cId="2991835720" sldId="271"/>
            <ac:spMk id="7" creationId="{F0A3122A-E503-5798-1BD2-86C4B40DD171}"/>
          </ac:spMkLst>
        </pc:spChg>
        <pc:spChg chg="add mod">
          <ac:chgData name="Aryan Sharan Reddy" userId="596fad3d-8d9c-41d6-ae6a-c15ff89c8fea" providerId="ADAL" clId="{087A11F6-39EE-43B3-BCF5-2AF9E06D8DEE}" dt="2023-05-01T07:43:16.664" v="3639" actId="1076"/>
          <ac:spMkLst>
            <pc:docMk/>
            <pc:sldMk cId="2991835720" sldId="271"/>
            <ac:spMk id="8" creationId="{811790C7-22CE-4AA0-0A19-012DBF570596}"/>
          </ac:spMkLst>
        </pc:spChg>
      </pc:sldChg>
      <pc:sldChg chg="modSp new mod">
        <pc:chgData name="Aryan Sharan Reddy" userId="596fad3d-8d9c-41d6-ae6a-c15ff89c8fea" providerId="ADAL" clId="{087A11F6-39EE-43B3-BCF5-2AF9E06D8DEE}" dt="2023-05-01T08:39:08.144" v="4834" actId="20577"/>
        <pc:sldMkLst>
          <pc:docMk/>
          <pc:sldMk cId="732202245" sldId="272"/>
        </pc:sldMkLst>
        <pc:spChg chg="mod">
          <ac:chgData name="Aryan Sharan Reddy" userId="596fad3d-8d9c-41d6-ae6a-c15ff89c8fea" providerId="ADAL" clId="{087A11F6-39EE-43B3-BCF5-2AF9E06D8DEE}" dt="2023-05-01T07:43:58.736" v="3672" actId="1076"/>
          <ac:spMkLst>
            <pc:docMk/>
            <pc:sldMk cId="732202245" sldId="272"/>
            <ac:spMk id="2" creationId="{B5EE478F-0973-81F7-2D54-3DB14354907F}"/>
          </ac:spMkLst>
        </pc:spChg>
        <pc:spChg chg="mod">
          <ac:chgData name="Aryan Sharan Reddy" userId="596fad3d-8d9c-41d6-ae6a-c15ff89c8fea" providerId="ADAL" clId="{087A11F6-39EE-43B3-BCF5-2AF9E06D8DEE}" dt="2023-05-01T08:39:08.144" v="4834" actId="20577"/>
          <ac:spMkLst>
            <pc:docMk/>
            <pc:sldMk cId="732202245" sldId="272"/>
            <ac:spMk id="3" creationId="{6C89CB71-7BEF-88BC-0BF1-2CC90C56307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154008-7738-456F-B659-5D407B773244}"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1871FE98-D547-4DA8-B4E6-92AB38BF6F10}">
      <dgm:prSet/>
      <dgm:spPr/>
      <dgm:t>
        <a:bodyPr/>
        <a:lstStyle/>
        <a:p>
          <a:r>
            <a:rPr lang="en-IN" dirty="0"/>
            <a:t>As time passes, it can clearly be observed that the bilayer membrane slowly changes its orientation, transitions through a micelle like phase and finally become vertical</a:t>
          </a:r>
          <a:endParaRPr lang="en-US" dirty="0"/>
        </a:p>
      </dgm:t>
    </dgm:pt>
    <dgm:pt modelId="{B6E9776C-2F65-4D24-BABF-993ED8FBF1DE}" type="parTrans" cxnId="{ABFB3AFB-FDA1-4F4E-8A00-218F82011077}">
      <dgm:prSet/>
      <dgm:spPr/>
      <dgm:t>
        <a:bodyPr/>
        <a:lstStyle/>
        <a:p>
          <a:endParaRPr lang="en-US"/>
        </a:p>
      </dgm:t>
    </dgm:pt>
    <dgm:pt modelId="{502106CA-0111-49C7-9051-E1786D2F8B61}" type="sibTrans" cxnId="{ABFB3AFB-FDA1-4F4E-8A00-218F82011077}">
      <dgm:prSet/>
      <dgm:spPr/>
      <dgm:t>
        <a:bodyPr/>
        <a:lstStyle/>
        <a:p>
          <a:endParaRPr lang="en-US"/>
        </a:p>
      </dgm:t>
    </dgm:pt>
    <dgm:pt modelId="{31F4A5EF-CF82-4D68-85D4-F09318EB51CC}">
      <dgm:prSet/>
      <dgm:spPr/>
      <dgm:t>
        <a:bodyPr/>
        <a:lstStyle/>
        <a:p>
          <a:r>
            <a:rPr lang="en-IN"/>
            <a:t>This is because the hydrophobic graphene sheet will be repulsive towards the hydrophilic head groups of the lipids. And the hydrophobic tail groups of the lipid will try to move towards graphene sheet and will try to get the maximum surface area in contact with the graphene sheet. </a:t>
          </a:r>
          <a:endParaRPr lang="en-US"/>
        </a:p>
      </dgm:t>
    </dgm:pt>
    <dgm:pt modelId="{B16CB40E-4860-47D3-801E-72682F64B34F}" type="parTrans" cxnId="{B593B674-2F05-46A6-AD44-802D1D6031A1}">
      <dgm:prSet/>
      <dgm:spPr/>
      <dgm:t>
        <a:bodyPr/>
        <a:lstStyle/>
        <a:p>
          <a:endParaRPr lang="en-US"/>
        </a:p>
      </dgm:t>
    </dgm:pt>
    <dgm:pt modelId="{275CA6F0-B746-4EB8-95E8-18C7855551F0}" type="sibTrans" cxnId="{B593B674-2F05-46A6-AD44-802D1D6031A1}">
      <dgm:prSet/>
      <dgm:spPr/>
      <dgm:t>
        <a:bodyPr/>
        <a:lstStyle/>
        <a:p>
          <a:endParaRPr lang="en-US"/>
        </a:p>
      </dgm:t>
    </dgm:pt>
    <dgm:pt modelId="{41B741E2-6A86-445B-AB04-D4C9B21E5CFA}" type="pres">
      <dgm:prSet presAssocID="{49154008-7738-456F-B659-5D407B773244}" presName="Name0" presStyleCnt="0">
        <dgm:presLayoutVars>
          <dgm:dir/>
          <dgm:animLvl val="lvl"/>
          <dgm:resizeHandles val="exact"/>
        </dgm:presLayoutVars>
      </dgm:prSet>
      <dgm:spPr/>
    </dgm:pt>
    <dgm:pt modelId="{47AC4070-4BEC-416A-8603-C48C6657783E}" type="pres">
      <dgm:prSet presAssocID="{31F4A5EF-CF82-4D68-85D4-F09318EB51CC}" presName="boxAndChildren" presStyleCnt="0"/>
      <dgm:spPr/>
    </dgm:pt>
    <dgm:pt modelId="{F8A600BA-34FA-47FD-9F9F-023F07951CE7}" type="pres">
      <dgm:prSet presAssocID="{31F4A5EF-CF82-4D68-85D4-F09318EB51CC}" presName="parentTextBox" presStyleLbl="node1" presStyleIdx="0" presStyleCnt="2"/>
      <dgm:spPr/>
    </dgm:pt>
    <dgm:pt modelId="{76939DC6-690A-462F-85A0-B00DEBED68C2}" type="pres">
      <dgm:prSet presAssocID="{502106CA-0111-49C7-9051-E1786D2F8B61}" presName="sp" presStyleCnt="0"/>
      <dgm:spPr/>
    </dgm:pt>
    <dgm:pt modelId="{AF895140-2F90-4507-BAC9-161A9158E204}" type="pres">
      <dgm:prSet presAssocID="{1871FE98-D547-4DA8-B4E6-92AB38BF6F10}" presName="arrowAndChildren" presStyleCnt="0"/>
      <dgm:spPr/>
    </dgm:pt>
    <dgm:pt modelId="{D2A1028F-33EB-43A7-AC9F-26050E1B0DA2}" type="pres">
      <dgm:prSet presAssocID="{1871FE98-D547-4DA8-B4E6-92AB38BF6F10}" presName="parentTextArrow" presStyleLbl="node1" presStyleIdx="1" presStyleCnt="2"/>
      <dgm:spPr/>
    </dgm:pt>
  </dgm:ptLst>
  <dgm:cxnLst>
    <dgm:cxn modelId="{B593B674-2F05-46A6-AD44-802D1D6031A1}" srcId="{49154008-7738-456F-B659-5D407B773244}" destId="{31F4A5EF-CF82-4D68-85D4-F09318EB51CC}" srcOrd="1" destOrd="0" parTransId="{B16CB40E-4860-47D3-801E-72682F64B34F}" sibTransId="{275CA6F0-B746-4EB8-95E8-18C7855551F0}"/>
    <dgm:cxn modelId="{E3807C77-C54E-466E-85C3-728D17307763}" type="presOf" srcId="{31F4A5EF-CF82-4D68-85D4-F09318EB51CC}" destId="{F8A600BA-34FA-47FD-9F9F-023F07951CE7}" srcOrd="0" destOrd="0" presId="urn:microsoft.com/office/officeart/2005/8/layout/process4"/>
    <dgm:cxn modelId="{4C37F47C-0C3F-41C3-AC52-0CFF4CDA7381}" type="presOf" srcId="{49154008-7738-456F-B659-5D407B773244}" destId="{41B741E2-6A86-445B-AB04-D4C9B21E5CFA}" srcOrd="0" destOrd="0" presId="urn:microsoft.com/office/officeart/2005/8/layout/process4"/>
    <dgm:cxn modelId="{A422369E-0FE4-4CD0-8DF6-9199AA77374C}" type="presOf" srcId="{1871FE98-D547-4DA8-B4E6-92AB38BF6F10}" destId="{D2A1028F-33EB-43A7-AC9F-26050E1B0DA2}" srcOrd="0" destOrd="0" presId="urn:microsoft.com/office/officeart/2005/8/layout/process4"/>
    <dgm:cxn modelId="{ABFB3AFB-FDA1-4F4E-8A00-218F82011077}" srcId="{49154008-7738-456F-B659-5D407B773244}" destId="{1871FE98-D547-4DA8-B4E6-92AB38BF6F10}" srcOrd="0" destOrd="0" parTransId="{B6E9776C-2F65-4D24-BABF-993ED8FBF1DE}" sibTransId="{502106CA-0111-49C7-9051-E1786D2F8B61}"/>
    <dgm:cxn modelId="{B547E74D-4318-4E0C-AF62-F3CDD7284F55}" type="presParOf" srcId="{41B741E2-6A86-445B-AB04-D4C9B21E5CFA}" destId="{47AC4070-4BEC-416A-8603-C48C6657783E}" srcOrd="0" destOrd="0" presId="urn:microsoft.com/office/officeart/2005/8/layout/process4"/>
    <dgm:cxn modelId="{4F711C7B-88C7-4FDD-A448-787718387CD8}" type="presParOf" srcId="{47AC4070-4BEC-416A-8603-C48C6657783E}" destId="{F8A600BA-34FA-47FD-9F9F-023F07951CE7}" srcOrd="0" destOrd="0" presId="urn:microsoft.com/office/officeart/2005/8/layout/process4"/>
    <dgm:cxn modelId="{1025174B-259F-4B12-9C8C-070935A77E0A}" type="presParOf" srcId="{41B741E2-6A86-445B-AB04-D4C9B21E5CFA}" destId="{76939DC6-690A-462F-85A0-B00DEBED68C2}" srcOrd="1" destOrd="0" presId="urn:microsoft.com/office/officeart/2005/8/layout/process4"/>
    <dgm:cxn modelId="{8E091DD3-5050-4FF2-B994-2F5674B29B77}" type="presParOf" srcId="{41B741E2-6A86-445B-AB04-D4C9B21E5CFA}" destId="{AF895140-2F90-4507-BAC9-161A9158E204}" srcOrd="2" destOrd="0" presId="urn:microsoft.com/office/officeart/2005/8/layout/process4"/>
    <dgm:cxn modelId="{D58EC023-A1FD-4905-A098-DB879C27D338}" type="presParOf" srcId="{AF895140-2F90-4507-BAC9-161A9158E204}" destId="{D2A1028F-33EB-43A7-AC9F-26050E1B0DA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600BA-34FA-47FD-9F9F-023F07951CE7}">
      <dsp:nvSpPr>
        <dsp:cNvPr id="0" name=""/>
        <dsp:cNvSpPr/>
      </dsp:nvSpPr>
      <dsp:spPr>
        <a:xfrm>
          <a:off x="0" y="2390797"/>
          <a:ext cx="10906125" cy="1568621"/>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kern="1200"/>
            <a:t>This is because the hydrophobic graphene sheet will be repulsive towards the hydrophilic head groups of the lipids. And the hydrophobic tail groups of the lipid will try to move towards graphene sheet and will try to get the maximum surface area in contact with the graphene sheet. </a:t>
          </a:r>
          <a:endParaRPr lang="en-US" sz="2300" kern="1200"/>
        </a:p>
      </dsp:txBody>
      <dsp:txXfrm>
        <a:off x="0" y="2390797"/>
        <a:ext cx="10906125" cy="1568621"/>
      </dsp:txXfrm>
    </dsp:sp>
    <dsp:sp modelId="{D2A1028F-33EB-43A7-AC9F-26050E1B0DA2}">
      <dsp:nvSpPr>
        <dsp:cNvPr id="0" name=""/>
        <dsp:cNvSpPr/>
      </dsp:nvSpPr>
      <dsp:spPr>
        <a:xfrm rot="10800000">
          <a:off x="0" y="1786"/>
          <a:ext cx="10906125" cy="2412540"/>
        </a:xfrm>
        <a:prstGeom prst="upArrowCallou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kern="1200" dirty="0"/>
            <a:t>As time passes, it can clearly be observed that the bilayer membrane slowly changes its orientation, transitions through a micelle like phase and finally become vertical</a:t>
          </a:r>
          <a:endParaRPr lang="en-US" sz="2300" kern="1200" dirty="0"/>
        </a:p>
      </dsp:txBody>
      <dsp:txXfrm rot="10800000">
        <a:off x="0" y="1786"/>
        <a:ext cx="10906125" cy="15675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B87DA-A19A-4065-9B6D-88496F3394C1}" type="datetimeFigureOut">
              <a:rPr lang="en-IN" smtClean="0"/>
              <a:t>30-04-2023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E0FF7-38BA-4709-BE96-585B12B0CD60}" type="slidenum">
              <a:rPr lang="en-IN" smtClean="0"/>
              <a:t>‹#›</a:t>
            </a:fld>
            <a:endParaRPr lang="en-IN"/>
          </a:p>
        </p:txBody>
      </p:sp>
    </p:spTree>
    <p:extLst>
      <p:ext uri="{BB962C8B-B14F-4D97-AF65-F5344CB8AC3E}">
        <p14:creationId xmlns:p14="http://schemas.microsoft.com/office/powerpoint/2010/main" val="1778397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326B7321-F336-4E8D-827C-7E30A5AB1B4B}" type="datetime1">
              <a:rPr lang="en-US" smtClean="0"/>
              <a:t>4/30/2023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111B16-4198-496A-B614-B9DA6F8095ED}" type="datetime1">
              <a:rPr lang="en-US" smtClean="0"/>
              <a:t>4/30/2023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ABA8A747-186F-48C9-A43F-6B10922ADE40}" type="datetime1">
              <a:rPr lang="en-US" smtClean="0"/>
              <a:t>4/30/2023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6BEC2157-88C5-44E7-97A5-D1644107CD8B}" type="datetime1">
              <a:rPr lang="en-US" smtClean="0"/>
              <a:t>4/30/2023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D7D6F7C8-02B2-4148-9F20-2AC46FB69D9C}" type="datetime1">
              <a:rPr lang="en-US" smtClean="0"/>
              <a:t>4/30/2023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70D8E-8959-42D9-BE3A-01456C0842A2}" type="datetime1">
              <a:rPr lang="en-US" smtClean="0"/>
              <a:t>4/30/2023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ACCD10-50E2-4387-B59D-FED9080E9CC6}" type="datetime1">
              <a:rPr lang="en-US" smtClean="0"/>
              <a:t>4/30/2023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4B0738-3ABF-4650-B362-E686C3258617}" type="datetime1">
              <a:rPr lang="en-US" smtClean="0"/>
              <a:t>4/30/2023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E955D-0AFD-48A3-8061-C1877EFA4782}" type="datetime1">
              <a:rPr lang="en-US" smtClean="0"/>
              <a:t>4/30/2023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6B6F6734-1DEB-4619-887A-A4A934A55A14}" type="datetime1">
              <a:rPr lang="en-US" smtClean="0"/>
              <a:t>4/30/2023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60EE8A-B578-422A-A042-7737A5EA7C6B}" type="datetime1">
              <a:rPr lang="en-US" smtClean="0"/>
              <a:t>4/30/2023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17B5298-625D-4D5E-B8E7-C417CC157E92}" type="datetime1">
              <a:rPr lang="en-US" smtClean="0"/>
              <a:t>4/30/2023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pubs.acs.org/doi/pdf/10.1021/acsnano.6b07352" TargetMode="External"/><Relationship Id="rId2" Type="http://schemas.openxmlformats.org/officeDocument/2006/relationships/hyperlink" Target="https://www.bing.com/new" TargetMode="External"/><Relationship Id="rId1" Type="http://schemas.openxmlformats.org/officeDocument/2006/relationships/slideLayout" Target="../slideLayouts/slideLayout2.xml"/><Relationship Id="rId5" Type="http://schemas.openxmlformats.org/officeDocument/2006/relationships/hyperlink" Target="https://chat.openai.com/" TargetMode="External"/><Relationship Id="rId4" Type="http://schemas.openxmlformats.org/officeDocument/2006/relationships/hyperlink" Target="https://pubs.acs.org/doi/pdf/10.1021/acsnano.7b0107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666829"/>
            <a:ext cx="10993549" cy="1828615"/>
          </a:xfrm>
        </p:spPr>
        <p:txBody>
          <a:bodyPr>
            <a:normAutofit fontScale="90000"/>
          </a:bodyPr>
          <a:lstStyle/>
          <a:p>
            <a:r>
              <a:rPr lang="en-US" b="0" i="0" u="sng" dirty="0">
                <a:solidFill>
                  <a:srgbClr val="000000"/>
                </a:solidFill>
                <a:effectLst/>
              </a:rPr>
              <a:t>BT2123 : </a:t>
            </a:r>
            <a:r>
              <a:rPr lang="en-US" u="sng" dirty="0">
                <a:solidFill>
                  <a:srgbClr val="000000"/>
                </a:solidFill>
              </a:rPr>
              <a:t>BIOMOLECULAR SIMULATIONS</a:t>
            </a:r>
            <a:br>
              <a:rPr lang="en-US" b="0" i="0" dirty="0">
                <a:solidFill>
                  <a:srgbClr val="000000"/>
                </a:solidFill>
                <a:effectLst/>
              </a:rPr>
            </a:br>
            <a:r>
              <a:rPr lang="en-US" sz="4000" b="0" i="0" dirty="0">
                <a:solidFill>
                  <a:srgbClr val="000000"/>
                </a:solidFill>
                <a:effectLst/>
              </a:rPr>
              <a:t>Interaction of graphene with lipid bilayer membrane </a:t>
            </a:r>
            <a:endParaRPr lang="en-US" sz="4000"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Aryan </a:t>
            </a:r>
            <a:r>
              <a:rPr lang="en-US" dirty="0" err="1"/>
              <a:t>sharan</a:t>
            </a:r>
            <a:r>
              <a:rPr lang="en-US" dirty="0"/>
              <a:t> </a:t>
            </a:r>
            <a:r>
              <a:rPr lang="en-US" dirty="0" err="1"/>
              <a:t>reddy</a:t>
            </a:r>
            <a:r>
              <a:rPr lang="en-US" dirty="0"/>
              <a:t> | bt21btech11002</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4" name="Slide Number Placeholder 3">
            <a:extLst>
              <a:ext uri="{FF2B5EF4-FFF2-40B4-BE49-F238E27FC236}">
                <a16:creationId xmlns:a16="http://schemas.microsoft.com/office/drawing/2014/main" id="{B3F2B5C8-5D58-BFD3-6D36-AB35A7FDD71B}"/>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6" name="single2">
            <a:hlinkClick r:id="" action="ppaction://media"/>
            <a:extLst>
              <a:ext uri="{FF2B5EF4-FFF2-40B4-BE49-F238E27FC236}">
                <a16:creationId xmlns:a16="http://schemas.microsoft.com/office/drawing/2014/main" id="{032269C2-9861-3550-ABC8-19B20E02548B}"/>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30586" y="634550"/>
            <a:ext cx="5456475" cy="5789365"/>
          </a:xfrm>
          <a:prstGeom prst="rect">
            <a:avLst/>
          </a:prstGeom>
        </p:spPr>
      </p:pic>
      <p:sp>
        <p:nvSpPr>
          <p:cNvPr id="21" name="Rectangle 2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FFFE674-E4ED-E04E-AAEF-78557B2B48A6}"/>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a:solidFill>
                  <a:srgbClr val="FFFFFF"/>
                </a:solidFill>
              </a:rPr>
              <a:t>Simulation movie 2 (Single lipid)</a:t>
            </a:r>
          </a:p>
        </p:txBody>
      </p:sp>
      <p:sp>
        <p:nvSpPr>
          <p:cNvPr id="3" name="Content Placeholder 2">
            <a:extLst>
              <a:ext uri="{FF2B5EF4-FFF2-40B4-BE49-F238E27FC236}">
                <a16:creationId xmlns:a16="http://schemas.microsoft.com/office/drawing/2014/main" id="{537840A6-5838-3C36-FA31-E39AAFAC605C}"/>
              </a:ext>
            </a:extLst>
          </p:cNvPr>
          <p:cNvSpPr>
            <a:spLocks noGrp="1"/>
          </p:cNvSpPr>
          <p:nvPr>
            <p:ph sz="half" idx="1"/>
          </p:nvPr>
        </p:nvSpPr>
        <p:spPr>
          <a:xfrm>
            <a:off x="6873606" y="2340864"/>
            <a:ext cx="4597758" cy="3793237"/>
          </a:xfrm>
        </p:spPr>
        <p:txBody>
          <a:bodyPr vert="horz" lIns="91440" tIns="45720" rIns="91440" bIns="45720" rtlCol="0" anchor="ctr">
            <a:normAutofit/>
          </a:bodyPr>
          <a:lstStyle/>
          <a:p>
            <a:r>
              <a:rPr lang="en-US">
                <a:solidFill>
                  <a:srgbClr val="FFFFFF"/>
                </a:solidFill>
              </a:rPr>
              <a:t>This is a single lipid simulation movie. Notice how the lipid gradually moves from the center towards the extreme left of the membrane space. </a:t>
            </a:r>
          </a:p>
        </p:txBody>
      </p:sp>
      <p:sp>
        <p:nvSpPr>
          <p:cNvPr id="5" name="Slide Number Placeholder 4">
            <a:extLst>
              <a:ext uri="{FF2B5EF4-FFF2-40B4-BE49-F238E27FC236}">
                <a16:creationId xmlns:a16="http://schemas.microsoft.com/office/drawing/2014/main" id="{7FBFE435-7718-19B5-D82A-21FB931C801E}"/>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chemeClr val="bg1">
                    <a:lumMod val="85000"/>
                    <a:lumOff val="15000"/>
                  </a:schemeClr>
                </a:solidFill>
              </a:rPr>
              <a:pPr defTabSz="457200">
                <a:spcAft>
                  <a:spcPts val="600"/>
                </a:spcAft>
              </a:pPr>
              <a:t>10</a:t>
            </a:fld>
            <a:endParaRPr lang="en-US">
              <a:solidFill>
                <a:schemeClr val="bg1">
                  <a:lumMod val="85000"/>
                  <a:lumOff val="15000"/>
                </a:schemeClr>
              </a:solidFill>
            </a:endParaRPr>
          </a:p>
        </p:txBody>
      </p:sp>
    </p:spTree>
    <p:extLst>
      <p:ext uri="{BB962C8B-B14F-4D97-AF65-F5344CB8AC3E}">
        <p14:creationId xmlns:p14="http://schemas.microsoft.com/office/powerpoint/2010/main" val="2780461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7">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B37653B7-2278-6EF1-8844-395E92A0FEA0}"/>
              </a:ext>
            </a:extLst>
          </p:cNvPr>
          <p:cNvPicPr>
            <a:picLocks noChangeAspect="1"/>
          </p:cNvPicPr>
          <p:nvPr/>
        </p:nvPicPr>
        <p:blipFill>
          <a:blip r:embed="rId2"/>
          <a:stretch>
            <a:fillRect/>
          </a:stretch>
        </p:blipFill>
        <p:spPr>
          <a:xfrm>
            <a:off x="446533" y="1326203"/>
            <a:ext cx="5609384" cy="4205593"/>
          </a:xfrm>
          <a:prstGeom prst="rect">
            <a:avLst/>
          </a:prstGeom>
        </p:spPr>
      </p:pic>
      <p:pic>
        <p:nvPicPr>
          <p:cNvPr id="9" name="Picture 8" descr="Chart, line chart&#10;&#10;Description automatically generated">
            <a:extLst>
              <a:ext uri="{FF2B5EF4-FFF2-40B4-BE49-F238E27FC236}">
                <a16:creationId xmlns:a16="http://schemas.microsoft.com/office/drawing/2014/main" id="{B2EA0DEC-7108-FBD5-30E6-D9DA5601D99E}"/>
              </a:ext>
            </a:extLst>
          </p:cNvPr>
          <p:cNvPicPr>
            <a:picLocks noChangeAspect="1"/>
          </p:cNvPicPr>
          <p:nvPr/>
        </p:nvPicPr>
        <p:blipFill>
          <a:blip r:embed="rId3"/>
          <a:stretch>
            <a:fillRect/>
          </a:stretch>
        </p:blipFill>
        <p:spPr>
          <a:xfrm>
            <a:off x="6136085" y="1322764"/>
            <a:ext cx="5596432" cy="4209032"/>
          </a:xfrm>
          <a:prstGeom prst="rect">
            <a:avLst/>
          </a:prstGeom>
        </p:spPr>
      </p:pic>
      <p:sp>
        <p:nvSpPr>
          <p:cNvPr id="2" name="Slide Number Placeholder 1">
            <a:extLst>
              <a:ext uri="{FF2B5EF4-FFF2-40B4-BE49-F238E27FC236}">
                <a16:creationId xmlns:a16="http://schemas.microsoft.com/office/drawing/2014/main" id="{9DE7A364-51F6-C574-E8B3-E2181DB3BB05}"/>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smtClean="0"/>
              <a:pPr>
                <a:spcAft>
                  <a:spcPts val="600"/>
                </a:spcAft>
              </a:pPr>
              <a:t>11</a:t>
            </a:fld>
            <a:endParaRPr lang="en-US"/>
          </a:p>
        </p:txBody>
      </p:sp>
      <p:sp>
        <p:nvSpPr>
          <p:cNvPr id="10" name="TextBox 9">
            <a:extLst>
              <a:ext uri="{FF2B5EF4-FFF2-40B4-BE49-F238E27FC236}">
                <a16:creationId xmlns:a16="http://schemas.microsoft.com/office/drawing/2014/main" id="{BCEA905E-2703-F0AB-C73C-F075C4C44E06}"/>
              </a:ext>
            </a:extLst>
          </p:cNvPr>
          <p:cNvSpPr txBox="1"/>
          <p:nvPr/>
        </p:nvSpPr>
        <p:spPr>
          <a:xfrm>
            <a:off x="867747" y="830424"/>
            <a:ext cx="10179698" cy="523220"/>
          </a:xfrm>
          <a:prstGeom prst="rect">
            <a:avLst/>
          </a:prstGeom>
          <a:noFill/>
        </p:spPr>
        <p:txBody>
          <a:bodyPr wrap="square" rtlCol="0">
            <a:spAutoFit/>
          </a:bodyPr>
          <a:lstStyle/>
          <a:p>
            <a:r>
              <a:rPr lang="en-IN" sz="2800" dirty="0">
                <a:latin typeface="+mj-lt"/>
              </a:rPr>
              <a:t>MEAN SQUARE DISPLACEMENT VS NUMBER OF FRAMES</a:t>
            </a:r>
          </a:p>
        </p:txBody>
      </p:sp>
      <p:sp>
        <p:nvSpPr>
          <p:cNvPr id="11" name="TextBox 10">
            <a:extLst>
              <a:ext uri="{FF2B5EF4-FFF2-40B4-BE49-F238E27FC236}">
                <a16:creationId xmlns:a16="http://schemas.microsoft.com/office/drawing/2014/main" id="{13E61344-2983-B59A-426B-E8488BD54077}"/>
              </a:ext>
            </a:extLst>
          </p:cNvPr>
          <p:cNvSpPr txBox="1"/>
          <p:nvPr/>
        </p:nvSpPr>
        <p:spPr>
          <a:xfrm>
            <a:off x="662473" y="5486771"/>
            <a:ext cx="10948337" cy="1077218"/>
          </a:xfrm>
          <a:prstGeom prst="rect">
            <a:avLst/>
          </a:prstGeom>
          <a:noFill/>
        </p:spPr>
        <p:txBody>
          <a:bodyPr wrap="square" rtlCol="0">
            <a:spAutoFit/>
          </a:bodyPr>
          <a:lstStyle/>
          <a:p>
            <a:r>
              <a:rPr lang="en-US" sz="1600" dirty="0"/>
              <a:t>The </a:t>
            </a:r>
            <a:r>
              <a:rPr lang="en-US" sz="1600" b="1" dirty="0"/>
              <a:t>MSD</a:t>
            </a:r>
            <a:r>
              <a:rPr lang="en-US" sz="1600" dirty="0"/>
              <a:t> vs. number of frames plot shows how much the lipid molecule moves or fluctuates over time. A lipid with a small MSD value indicates that it is relatively stable and does not undergo much motion or deformation, while a lipid with a large MSD value indicates that it is more flexible and undergoes more movement and deformation. </a:t>
            </a:r>
          </a:p>
          <a:p>
            <a:r>
              <a:rPr lang="en-US" sz="1600" dirty="0"/>
              <a:t>A linear increase in the MSD over time indicates that the lipid molecule undergoes diffusive motion,</a:t>
            </a:r>
            <a:endParaRPr lang="en-IN" sz="1600" dirty="0"/>
          </a:p>
        </p:txBody>
      </p:sp>
    </p:spTree>
    <p:extLst>
      <p:ext uri="{BB962C8B-B14F-4D97-AF65-F5344CB8AC3E}">
        <p14:creationId xmlns:p14="http://schemas.microsoft.com/office/powerpoint/2010/main" val="204937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4">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Chart&#10;&#10;Description automatically generated">
            <a:extLst>
              <a:ext uri="{FF2B5EF4-FFF2-40B4-BE49-F238E27FC236}">
                <a16:creationId xmlns:a16="http://schemas.microsoft.com/office/drawing/2014/main" id="{350BCC2A-40D0-AC35-B9B7-6BE5762940FE}"/>
              </a:ext>
            </a:extLst>
          </p:cNvPr>
          <p:cNvPicPr>
            <a:picLocks noChangeAspect="1"/>
          </p:cNvPicPr>
          <p:nvPr/>
        </p:nvPicPr>
        <p:blipFill>
          <a:blip r:embed="rId2"/>
          <a:stretch>
            <a:fillRect/>
          </a:stretch>
        </p:blipFill>
        <p:spPr>
          <a:xfrm>
            <a:off x="446532" y="1364313"/>
            <a:ext cx="5609384" cy="4205593"/>
          </a:xfrm>
          <a:prstGeom prst="rect">
            <a:avLst/>
          </a:prstGeom>
        </p:spPr>
      </p:pic>
      <p:pic>
        <p:nvPicPr>
          <p:cNvPr id="4" name="Picture 3" descr="Chart&#10;&#10;Description automatically generated with medium confidence">
            <a:extLst>
              <a:ext uri="{FF2B5EF4-FFF2-40B4-BE49-F238E27FC236}">
                <a16:creationId xmlns:a16="http://schemas.microsoft.com/office/drawing/2014/main" id="{394B883F-1E6C-ADEC-06A2-8221CB90BE23}"/>
              </a:ext>
            </a:extLst>
          </p:cNvPr>
          <p:cNvPicPr>
            <a:picLocks noChangeAspect="1"/>
          </p:cNvPicPr>
          <p:nvPr/>
        </p:nvPicPr>
        <p:blipFill>
          <a:blip r:embed="rId3"/>
          <a:stretch>
            <a:fillRect/>
          </a:stretch>
        </p:blipFill>
        <p:spPr>
          <a:xfrm>
            <a:off x="6149035" y="1337041"/>
            <a:ext cx="5596432" cy="4195883"/>
          </a:xfrm>
          <a:prstGeom prst="rect">
            <a:avLst/>
          </a:prstGeom>
        </p:spPr>
      </p:pic>
      <p:sp>
        <p:nvSpPr>
          <p:cNvPr id="2" name="Slide Number Placeholder 1">
            <a:extLst>
              <a:ext uri="{FF2B5EF4-FFF2-40B4-BE49-F238E27FC236}">
                <a16:creationId xmlns:a16="http://schemas.microsoft.com/office/drawing/2014/main" id="{B9973A3B-43CB-95B9-48EF-DC274C0E05A0}"/>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smtClean="0"/>
              <a:pPr>
                <a:spcAft>
                  <a:spcPts val="600"/>
                </a:spcAft>
              </a:pPr>
              <a:t>12</a:t>
            </a:fld>
            <a:endParaRPr lang="en-US"/>
          </a:p>
        </p:txBody>
      </p:sp>
      <p:sp>
        <p:nvSpPr>
          <p:cNvPr id="10" name="TextBox 9">
            <a:extLst>
              <a:ext uri="{FF2B5EF4-FFF2-40B4-BE49-F238E27FC236}">
                <a16:creationId xmlns:a16="http://schemas.microsoft.com/office/drawing/2014/main" id="{A148B762-9978-14DF-3823-F4465DA77C57}"/>
              </a:ext>
            </a:extLst>
          </p:cNvPr>
          <p:cNvSpPr txBox="1"/>
          <p:nvPr/>
        </p:nvSpPr>
        <p:spPr>
          <a:xfrm>
            <a:off x="889324" y="811863"/>
            <a:ext cx="10106025" cy="523220"/>
          </a:xfrm>
          <a:prstGeom prst="rect">
            <a:avLst/>
          </a:prstGeom>
          <a:noFill/>
        </p:spPr>
        <p:txBody>
          <a:bodyPr wrap="square" rtlCol="0">
            <a:spAutoFit/>
          </a:bodyPr>
          <a:lstStyle/>
          <a:p>
            <a:r>
              <a:rPr lang="en-IN" sz="2800" dirty="0">
                <a:latin typeface="+mj-lt"/>
              </a:rPr>
              <a:t>DIFFUSION COEFFICIENT VS NUMBER OF FRAMES GRAPH</a:t>
            </a:r>
          </a:p>
        </p:txBody>
      </p:sp>
      <p:sp>
        <p:nvSpPr>
          <p:cNvPr id="14" name="TextBox 13">
            <a:extLst>
              <a:ext uri="{FF2B5EF4-FFF2-40B4-BE49-F238E27FC236}">
                <a16:creationId xmlns:a16="http://schemas.microsoft.com/office/drawing/2014/main" id="{838428E8-ECB0-7AC1-F38B-3B9BE857A975}"/>
              </a:ext>
            </a:extLst>
          </p:cNvPr>
          <p:cNvSpPr txBox="1"/>
          <p:nvPr/>
        </p:nvSpPr>
        <p:spPr>
          <a:xfrm>
            <a:off x="693575" y="5455800"/>
            <a:ext cx="10804849" cy="1323439"/>
          </a:xfrm>
          <a:prstGeom prst="rect">
            <a:avLst/>
          </a:prstGeom>
          <a:noFill/>
        </p:spPr>
        <p:txBody>
          <a:bodyPr wrap="square" rtlCol="0">
            <a:spAutoFit/>
          </a:bodyPr>
          <a:lstStyle/>
          <a:p>
            <a:r>
              <a:rPr lang="en-IN" sz="1600" dirty="0"/>
              <a:t>T</a:t>
            </a:r>
            <a:r>
              <a:rPr lang="en-US" sz="1600" b="0" i="0" dirty="0">
                <a:effectLst/>
              </a:rPr>
              <a:t>he </a:t>
            </a:r>
            <a:r>
              <a:rPr lang="en-US" sz="1600" b="1" i="0" dirty="0">
                <a:effectLst/>
              </a:rPr>
              <a:t>diffusion coefficient </a:t>
            </a:r>
            <a:r>
              <a:rPr lang="en-US" sz="1600" b="0" i="0" dirty="0">
                <a:effectLst/>
              </a:rPr>
              <a:t>vs number of frames in molecular dynamics (MD) simulation indicates how the position of a lipid molecule changes over time. The diffusion coefficient is a measure of the mobility of a molecule in a solution. The slope of the MSD vs time gives the diffusion coefficient of the lipid. A higher diffusion coefficient indicates that the lipid molecule is more mobile and can move around more freely in the simulated system. This can be indicative of a more fluid or disordered lipid bilayer, while a lower diffusion coefficient can suggest a more ordered or structured lipid bilayer.</a:t>
            </a:r>
            <a:endParaRPr lang="en-IN" sz="1600" dirty="0"/>
          </a:p>
        </p:txBody>
      </p:sp>
    </p:spTree>
    <p:extLst>
      <p:ext uri="{BB962C8B-B14F-4D97-AF65-F5344CB8AC3E}">
        <p14:creationId xmlns:p14="http://schemas.microsoft.com/office/powerpoint/2010/main" val="1247171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0" name="Rectangle 4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ED513A1-5575-3708-DEE9-39788A7EBBDB}"/>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b="0" kern="1200" cap="all" dirty="0">
                <a:solidFill>
                  <a:schemeClr val="tx1">
                    <a:lumMod val="75000"/>
                    <a:lumOff val="25000"/>
                  </a:schemeClr>
                </a:solidFill>
                <a:latin typeface="+mj-lt"/>
                <a:ea typeface="+mj-ea"/>
                <a:cs typeface="+mj-cs"/>
              </a:rPr>
              <a:t>NUMBER OF LIPIDS IN CONTACT WITH THE GRAPHENE SHEET VS SIMULATION TIME</a:t>
            </a:r>
          </a:p>
        </p:txBody>
      </p:sp>
      <p:sp>
        <p:nvSpPr>
          <p:cNvPr id="52" name="Rectangle 5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9" name="Content Placeholder 11">
            <a:extLst>
              <a:ext uri="{FF2B5EF4-FFF2-40B4-BE49-F238E27FC236}">
                <a16:creationId xmlns:a16="http://schemas.microsoft.com/office/drawing/2014/main" id="{23C4567B-8882-04C8-148F-2111F4291988}"/>
              </a:ext>
            </a:extLst>
          </p:cNvPr>
          <p:cNvSpPr>
            <a:spLocks noGrp="1"/>
          </p:cNvSpPr>
          <p:nvPr>
            <p:ph sz="half" idx="1"/>
          </p:nvPr>
        </p:nvSpPr>
        <p:spPr>
          <a:xfrm>
            <a:off x="4561870" y="800930"/>
            <a:ext cx="7183597" cy="2256390"/>
          </a:xfrm>
        </p:spPr>
        <p:txBody>
          <a:bodyPr vert="horz" lIns="91440" tIns="45720" rIns="91440" bIns="45720" rtlCol="0" anchor="ctr">
            <a:normAutofit/>
          </a:bodyPr>
          <a:lstStyle/>
          <a:p>
            <a:pPr>
              <a:buClr>
                <a:srgbClr val="010DCD"/>
              </a:buClr>
            </a:pPr>
            <a:r>
              <a:rPr lang="en-US"/>
              <a:t>This is an analytical graph which shows us the number of lipid molecules in contact with the graphene sheet. We can observe that the number of lipids in contact at 0ns is around 3 and till around 15ns the number increases. After 15ns the number of lipids in contact falls drastically.</a:t>
            </a:r>
          </a:p>
        </p:txBody>
      </p:sp>
      <p:pic>
        <p:nvPicPr>
          <p:cNvPr id="8" name="graph_lipid_120ns">
            <a:hlinkClick r:id="" action="ppaction://media"/>
            <a:extLst>
              <a:ext uri="{FF2B5EF4-FFF2-40B4-BE49-F238E27FC236}">
                <a16:creationId xmlns:a16="http://schemas.microsoft.com/office/drawing/2014/main" id="{45220AEA-DECF-4347-FAFF-70233D044C3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1643648" y="3261798"/>
            <a:ext cx="3093325" cy="3046926"/>
          </a:xfrm>
          <a:prstGeom prst="rect">
            <a:avLst/>
          </a:prstGeom>
        </p:spPr>
      </p:pic>
      <p:pic>
        <p:nvPicPr>
          <p:cNvPr id="7" name="Content Placeholder 6" descr="Chart, histogram&#10;&#10;Description automatically generated">
            <a:extLst>
              <a:ext uri="{FF2B5EF4-FFF2-40B4-BE49-F238E27FC236}">
                <a16:creationId xmlns:a16="http://schemas.microsoft.com/office/drawing/2014/main" id="{3D4B9267-EEEA-1E9F-9DE3-A3D1DA2EFE46}"/>
              </a:ext>
            </a:extLst>
          </p:cNvPr>
          <p:cNvPicPr>
            <a:picLocks noChangeAspect="1"/>
          </p:cNvPicPr>
          <p:nvPr/>
        </p:nvPicPr>
        <p:blipFill>
          <a:blip r:embed="rId5"/>
          <a:stretch>
            <a:fillRect/>
          </a:stretch>
        </p:blipFill>
        <p:spPr>
          <a:xfrm>
            <a:off x="6254357" y="3057320"/>
            <a:ext cx="5489646" cy="3143455"/>
          </a:xfrm>
          <a:prstGeom prst="rect">
            <a:avLst/>
          </a:prstGeom>
        </p:spPr>
      </p:pic>
      <p:sp>
        <p:nvSpPr>
          <p:cNvPr id="2" name="Slide Number Placeholder 1">
            <a:extLst>
              <a:ext uri="{FF2B5EF4-FFF2-40B4-BE49-F238E27FC236}">
                <a16:creationId xmlns:a16="http://schemas.microsoft.com/office/drawing/2014/main" id="{242AC4D4-1F1E-BECB-27F4-A87DC4F3F408}"/>
              </a:ext>
            </a:extLst>
          </p:cNvPr>
          <p:cNvSpPr>
            <a:spLocks noGrp="1"/>
          </p:cNvSpPr>
          <p:nvPr>
            <p:ph type="sldNum" sz="quarter" idx="12"/>
          </p:nvPr>
        </p:nvSpPr>
        <p:spPr>
          <a:xfrm>
            <a:off x="10558300" y="6400800"/>
            <a:ext cx="1052508" cy="365125"/>
          </a:xfrm>
        </p:spPr>
        <p:txBody>
          <a:bodyPr vert="horz" lIns="91440" tIns="45720" rIns="91440" bIns="45720" rtlCol="0" anchor="ctr">
            <a:normAutofit/>
          </a:bodyPr>
          <a:lstStyle/>
          <a:p>
            <a:pPr defTabSz="457200">
              <a:spcAft>
                <a:spcPts val="600"/>
              </a:spcAft>
            </a:pPr>
            <a:fld id="{3A98EE3D-8CD1-4C3F-BD1C-C98C9596463C}" type="slidenum">
              <a:rPr lang="en-US" smtClean="0">
                <a:solidFill>
                  <a:srgbClr val="010DCD"/>
                </a:solidFill>
              </a:rPr>
              <a:pPr defTabSz="457200">
                <a:spcAft>
                  <a:spcPts val="600"/>
                </a:spcAft>
              </a:pPr>
              <a:t>13</a:t>
            </a:fld>
            <a:endParaRPr lang="en-US">
              <a:solidFill>
                <a:srgbClr val="010DCD"/>
              </a:solidFill>
            </a:endParaRPr>
          </a:p>
        </p:txBody>
      </p:sp>
    </p:spTree>
    <p:extLst>
      <p:ext uri="{BB962C8B-B14F-4D97-AF65-F5344CB8AC3E}">
        <p14:creationId xmlns:p14="http://schemas.microsoft.com/office/powerpoint/2010/main" val="131314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CE7CAD-8AB1-AC10-C6F0-6CFC683B2C32}"/>
              </a:ext>
            </a:extLst>
          </p:cNvPr>
          <p:cNvSpPr>
            <a:spLocks noGrp="1"/>
          </p:cNvSpPr>
          <p:nvPr>
            <p:ph type="title"/>
          </p:nvPr>
        </p:nvSpPr>
        <p:spPr>
          <a:xfrm>
            <a:off x="581192" y="714375"/>
            <a:ext cx="11029616" cy="614526"/>
          </a:xfrm>
        </p:spPr>
        <p:txBody>
          <a:bodyPr/>
          <a:lstStyle/>
          <a:p>
            <a:r>
              <a:rPr lang="en-IN" dirty="0"/>
              <a:t>References</a:t>
            </a:r>
          </a:p>
        </p:txBody>
      </p:sp>
      <p:sp>
        <p:nvSpPr>
          <p:cNvPr id="7" name="Content Placeholder 6">
            <a:extLst>
              <a:ext uri="{FF2B5EF4-FFF2-40B4-BE49-F238E27FC236}">
                <a16:creationId xmlns:a16="http://schemas.microsoft.com/office/drawing/2014/main" id="{F0A3122A-E503-5798-1BD2-86C4B40DD171}"/>
              </a:ext>
            </a:extLst>
          </p:cNvPr>
          <p:cNvSpPr>
            <a:spLocks noGrp="1"/>
          </p:cNvSpPr>
          <p:nvPr>
            <p:ph idx="1"/>
          </p:nvPr>
        </p:nvSpPr>
        <p:spPr>
          <a:xfrm>
            <a:off x="581192" y="1419225"/>
            <a:ext cx="11029615" cy="4556125"/>
          </a:xfrm>
        </p:spPr>
        <p:txBody>
          <a:bodyPr>
            <a:normAutofit/>
          </a:bodyPr>
          <a:lstStyle/>
          <a:p>
            <a:r>
              <a:rPr lang="en-IN" sz="2400" i="1" dirty="0">
                <a:hlinkClick r:id="rId2"/>
              </a:rPr>
              <a:t>https://www.bing.com/new</a:t>
            </a:r>
            <a:endParaRPr lang="en-IN" sz="2400" i="1" dirty="0"/>
          </a:p>
          <a:p>
            <a:r>
              <a:rPr lang="en-IN" sz="2400" i="1" dirty="0">
                <a:hlinkClick r:id="rId3"/>
              </a:rPr>
              <a:t>https://pubs.acs.org/doi/pdf/10.1021/acsnano.6b07352</a:t>
            </a:r>
            <a:endParaRPr lang="en-IN" sz="2400" i="1" dirty="0"/>
          </a:p>
          <a:p>
            <a:r>
              <a:rPr lang="en-IN" sz="2400" i="1" dirty="0">
                <a:hlinkClick r:id="rId4"/>
              </a:rPr>
              <a:t>https://pubs.acs.org/doi/pdf/10.1021/acsnano.7b01071</a:t>
            </a:r>
            <a:endParaRPr lang="en-IN" sz="2400" i="1" dirty="0"/>
          </a:p>
          <a:p>
            <a:r>
              <a:rPr lang="en-IN" sz="2400" i="1" dirty="0">
                <a:solidFill>
                  <a:srgbClr val="374151"/>
                </a:solidFill>
                <a:latin typeface="Söhne"/>
                <a:hlinkClick r:id="rId5"/>
              </a:rPr>
              <a:t>https://chat.openai.com/</a:t>
            </a:r>
            <a:endParaRPr lang="en-IN" sz="2400" i="1" dirty="0">
              <a:solidFill>
                <a:srgbClr val="374151"/>
              </a:solidFill>
              <a:latin typeface="Söhne"/>
            </a:endParaRPr>
          </a:p>
          <a:p>
            <a:endParaRPr lang="en-IN" sz="2400" i="1" dirty="0">
              <a:solidFill>
                <a:srgbClr val="374151"/>
              </a:solidFill>
              <a:latin typeface="Söhne"/>
            </a:endParaRPr>
          </a:p>
          <a:p>
            <a:endParaRPr lang="en-IN" sz="2400" i="1" dirty="0">
              <a:solidFill>
                <a:srgbClr val="374151"/>
              </a:solidFill>
              <a:latin typeface="Söhne"/>
            </a:endParaRPr>
          </a:p>
          <a:p>
            <a:endParaRPr lang="en-IN" sz="2400" i="1" dirty="0">
              <a:solidFill>
                <a:srgbClr val="374151"/>
              </a:solidFill>
              <a:latin typeface="Söhne"/>
            </a:endParaRPr>
          </a:p>
          <a:p>
            <a:endParaRPr lang="en-IN" sz="2400" i="1" dirty="0"/>
          </a:p>
        </p:txBody>
      </p:sp>
      <p:sp>
        <p:nvSpPr>
          <p:cNvPr id="5" name="Slide Number Placeholder 4">
            <a:extLst>
              <a:ext uri="{FF2B5EF4-FFF2-40B4-BE49-F238E27FC236}">
                <a16:creationId xmlns:a16="http://schemas.microsoft.com/office/drawing/2014/main" id="{E2916164-039A-D3C5-1B12-2BC3CD809958}"/>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8" name="Rectangle 7">
            <a:extLst>
              <a:ext uri="{FF2B5EF4-FFF2-40B4-BE49-F238E27FC236}">
                <a16:creationId xmlns:a16="http://schemas.microsoft.com/office/drawing/2014/main" id="{811790C7-22CE-4AA0-0A19-012DBF570596}"/>
              </a:ext>
            </a:extLst>
          </p:cNvPr>
          <p:cNvSpPr/>
          <p:nvPr/>
        </p:nvSpPr>
        <p:spPr>
          <a:xfrm>
            <a:off x="3486342" y="4298152"/>
            <a:ext cx="5219314" cy="2308324"/>
          </a:xfrm>
          <a:prstGeom prst="rect">
            <a:avLst/>
          </a:prstGeom>
          <a:noFill/>
        </p:spPr>
        <p:txBody>
          <a:bodyPr wrap="none" lIns="91440" tIns="45720" rIns="91440" bIns="45720">
            <a:spAutoFit/>
          </a:bodyPr>
          <a:lstStyle/>
          <a:p>
            <a:pPr algn="ctr"/>
            <a:r>
              <a:rPr lang="en-US" sz="7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a:p>
            <a:pPr algn="ctr"/>
            <a:endParaRPr lang="en-US" sz="7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91835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48C56-0E66-48CC-1638-3329DA06E50A}"/>
              </a:ext>
            </a:extLst>
          </p:cNvPr>
          <p:cNvSpPr>
            <a:spLocks noGrp="1"/>
          </p:cNvSpPr>
          <p:nvPr>
            <p:ph type="title"/>
          </p:nvPr>
        </p:nvSpPr>
        <p:spPr>
          <a:xfrm>
            <a:off x="581193" y="702156"/>
            <a:ext cx="6309003" cy="1013800"/>
          </a:xfrm>
        </p:spPr>
        <p:txBody>
          <a:bodyPr>
            <a:normAutofit/>
          </a:bodyPr>
          <a:lstStyle/>
          <a:p>
            <a:r>
              <a:rPr lang="en-IN" dirty="0">
                <a:solidFill>
                  <a:schemeClr val="tx1"/>
                </a:solidFill>
              </a:rPr>
              <a:t>introduction</a:t>
            </a:r>
          </a:p>
        </p:txBody>
      </p:sp>
      <p:sp>
        <p:nvSpPr>
          <p:cNvPr id="12" name="Rectangle 1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FDD52E7-2EFF-FA84-3659-40DD9AE4729C}"/>
              </a:ext>
            </a:extLst>
          </p:cNvPr>
          <p:cNvSpPr>
            <a:spLocks noGrp="1"/>
          </p:cNvSpPr>
          <p:nvPr>
            <p:ph idx="1"/>
          </p:nvPr>
        </p:nvSpPr>
        <p:spPr>
          <a:xfrm>
            <a:off x="581193" y="2176433"/>
            <a:ext cx="6309003" cy="3962266"/>
          </a:xfrm>
        </p:spPr>
        <p:txBody>
          <a:bodyPr>
            <a:noAutofit/>
          </a:bodyPr>
          <a:lstStyle/>
          <a:p>
            <a:pPr>
              <a:lnSpc>
                <a:spcPct val="100000"/>
              </a:lnSpc>
            </a:pPr>
            <a:r>
              <a:rPr lang="en-US" sz="1600" b="0" i="0" dirty="0">
                <a:solidFill>
                  <a:schemeClr val="tx1"/>
                </a:solidFill>
                <a:effectLst/>
              </a:rPr>
              <a:t>DOPC (1,2-dioleoyl-sn-glycero-3-phosphocholine) is a type of phospholipid commonly used in the study of lipid bilayers. </a:t>
            </a:r>
            <a:endParaRPr lang="en-US" sz="1600" b="1" i="1" dirty="0">
              <a:solidFill>
                <a:schemeClr val="tx1"/>
              </a:solidFill>
            </a:endParaRPr>
          </a:p>
          <a:p>
            <a:pPr>
              <a:lnSpc>
                <a:spcPct val="100000"/>
              </a:lnSpc>
            </a:pPr>
            <a:r>
              <a:rPr lang="en-US" sz="1600" b="1" i="1" dirty="0">
                <a:solidFill>
                  <a:schemeClr val="tx1"/>
                </a:solidFill>
              </a:rPr>
              <a:t>Graphene</a:t>
            </a:r>
            <a:r>
              <a:rPr lang="en-US" sz="1600" dirty="0">
                <a:solidFill>
                  <a:schemeClr val="tx1"/>
                </a:solidFill>
              </a:rPr>
              <a:t> is a single layer of carbon atoms arranged in a two-dimensional honeycomb lattice. It is the basic building block of other carbon-based materials like graphite, carbon nanotubes, and fullerenes. </a:t>
            </a:r>
          </a:p>
          <a:p>
            <a:pPr>
              <a:lnSpc>
                <a:spcPct val="100000"/>
              </a:lnSpc>
            </a:pPr>
            <a:r>
              <a:rPr lang="en-US" sz="1600" dirty="0">
                <a:solidFill>
                  <a:schemeClr val="tx1"/>
                </a:solidFill>
              </a:rPr>
              <a:t>Graphene is a highly conductive material, both thermally and electrically (</a:t>
            </a:r>
            <a:r>
              <a:rPr lang="en-US" sz="1600" u="sng" dirty="0">
                <a:solidFill>
                  <a:schemeClr val="tx1"/>
                </a:solidFill>
              </a:rPr>
              <a:t>due to large delocalized electron system and high surface area</a:t>
            </a:r>
            <a:r>
              <a:rPr lang="en-US" sz="1600" dirty="0">
                <a:solidFill>
                  <a:schemeClr val="tx1"/>
                </a:solidFill>
              </a:rPr>
              <a:t>), and is also incredibly strong and lightweight. It has a wide range of potential applications, including in electronics, energy storage, and biomedicine.</a:t>
            </a:r>
          </a:p>
          <a:p>
            <a:pPr>
              <a:lnSpc>
                <a:spcPct val="100000"/>
              </a:lnSpc>
            </a:pPr>
            <a:r>
              <a:rPr lang="en-US" sz="1600" dirty="0">
                <a:solidFill>
                  <a:schemeClr val="tx1"/>
                </a:solidFill>
              </a:rPr>
              <a:t>The interaction between graphene and lipid bilayers is complex and depends on various factors such as the size and shape of graphene, the type of lipid, and the presence of other molecules.</a:t>
            </a:r>
          </a:p>
          <a:p>
            <a:pPr>
              <a:lnSpc>
                <a:spcPct val="100000"/>
              </a:lnSpc>
            </a:pPr>
            <a:r>
              <a:rPr lang="en-IN" sz="1600" dirty="0">
                <a:solidFill>
                  <a:schemeClr val="tx1"/>
                </a:solidFill>
              </a:rPr>
              <a:t>These interactions have been a subject of study and research in recent years due to their potential applications of graphene in drug delivery, bio-sensing, and nanoelectronics.</a:t>
            </a:r>
          </a:p>
        </p:txBody>
      </p:sp>
      <p:sp>
        <p:nvSpPr>
          <p:cNvPr id="4" name="Slide Number Placeholder 3">
            <a:extLst>
              <a:ext uri="{FF2B5EF4-FFF2-40B4-BE49-F238E27FC236}">
                <a16:creationId xmlns:a16="http://schemas.microsoft.com/office/drawing/2014/main" id="{78A4A792-21C2-E827-F677-379E759AFCDA}"/>
              </a:ext>
            </a:extLst>
          </p:cNvPr>
          <p:cNvSpPr>
            <a:spLocks noGrp="1"/>
          </p:cNvSpPr>
          <p:nvPr>
            <p:ph type="sldNum" sz="quarter" idx="12"/>
          </p:nvPr>
        </p:nvSpPr>
        <p:spPr>
          <a:xfrm>
            <a:off x="6576780" y="5956137"/>
            <a:ext cx="544874" cy="365125"/>
          </a:xfrm>
        </p:spPr>
        <p:txBody>
          <a:bodyPr>
            <a:normAutofit/>
          </a:bodyPr>
          <a:lstStyle/>
          <a:p>
            <a:pPr>
              <a:spcAft>
                <a:spcPts val="600"/>
              </a:spcAft>
            </a:pPr>
            <a:fld id="{3A98EE3D-8CD1-4C3F-BD1C-C98C9596463C}" type="slidenum">
              <a:rPr lang="en-US" smtClean="0">
                <a:solidFill>
                  <a:srgbClr val="496483"/>
                </a:solidFill>
              </a:rPr>
              <a:pPr>
                <a:spcAft>
                  <a:spcPts val="600"/>
                </a:spcAft>
              </a:pPr>
              <a:t>2</a:t>
            </a:fld>
            <a:endParaRPr lang="en-US">
              <a:solidFill>
                <a:srgbClr val="496483"/>
              </a:solidFill>
            </a:endParaRPr>
          </a:p>
        </p:txBody>
      </p:sp>
      <p:pic>
        <p:nvPicPr>
          <p:cNvPr id="6" name="Picture 5" descr="A crystal lattice grid">
            <a:extLst>
              <a:ext uri="{FF2B5EF4-FFF2-40B4-BE49-F238E27FC236}">
                <a16:creationId xmlns:a16="http://schemas.microsoft.com/office/drawing/2014/main" id="{FBB13BA3-FEFB-C75A-CF33-EE8114C78BF2}"/>
              </a:ext>
            </a:extLst>
          </p:cNvPr>
          <p:cNvPicPr>
            <a:picLocks noChangeAspect="1"/>
          </p:cNvPicPr>
          <p:nvPr/>
        </p:nvPicPr>
        <p:blipFill rotWithShape="1">
          <a:blip r:embed="rId2"/>
          <a:srcRect l="31481" r="30209"/>
          <a:stretch/>
        </p:blipFill>
        <p:spPr>
          <a:xfrm>
            <a:off x="7521283" y="10"/>
            <a:ext cx="4670717" cy="6857990"/>
          </a:xfrm>
          <a:prstGeom prst="rect">
            <a:avLst/>
          </a:prstGeom>
        </p:spPr>
      </p:pic>
    </p:spTree>
    <p:extLst>
      <p:ext uri="{BB962C8B-B14F-4D97-AF65-F5344CB8AC3E}">
        <p14:creationId xmlns:p14="http://schemas.microsoft.com/office/powerpoint/2010/main" val="1621478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644B63-A263-40F8-9273-8ED1263D3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descr="A crystal lattice grid">
            <a:extLst>
              <a:ext uri="{FF2B5EF4-FFF2-40B4-BE49-F238E27FC236}">
                <a16:creationId xmlns:a16="http://schemas.microsoft.com/office/drawing/2014/main" id="{FBB13BA3-FEFB-C75A-CF33-EE8114C78BF2}"/>
              </a:ext>
            </a:extLst>
          </p:cNvPr>
          <p:cNvPicPr>
            <a:picLocks noChangeAspect="1"/>
          </p:cNvPicPr>
          <p:nvPr/>
        </p:nvPicPr>
        <p:blipFill rotWithShape="1">
          <a:blip r:embed="rId2"/>
          <a:srcRect/>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02A5C3C-2A94-4EB3-B70A-313330494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838" y="585410"/>
            <a:ext cx="11305200" cy="5774265"/>
          </a:xfrm>
          <a:prstGeom prst="rect">
            <a:avLst/>
          </a:prstGeom>
          <a:solidFill>
            <a:schemeClr val="bg1">
              <a:alpha val="91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748C56-0E66-48CC-1638-3329DA06E50A}"/>
              </a:ext>
            </a:extLst>
          </p:cNvPr>
          <p:cNvSpPr>
            <a:spLocks noGrp="1"/>
          </p:cNvSpPr>
          <p:nvPr>
            <p:ph type="title"/>
          </p:nvPr>
        </p:nvSpPr>
        <p:spPr>
          <a:xfrm>
            <a:off x="778565" y="815705"/>
            <a:ext cx="10620390" cy="1247938"/>
          </a:xfrm>
        </p:spPr>
        <p:txBody>
          <a:bodyPr anchor="ctr">
            <a:normAutofit/>
          </a:bodyPr>
          <a:lstStyle/>
          <a:p>
            <a:r>
              <a:rPr lang="en-IN" dirty="0">
                <a:solidFill>
                  <a:schemeClr val="tx1"/>
                </a:solidFill>
              </a:rPr>
              <a:t>Motivation</a:t>
            </a:r>
          </a:p>
        </p:txBody>
      </p:sp>
      <p:sp>
        <p:nvSpPr>
          <p:cNvPr id="4" name="Slide Number Placeholder 3">
            <a:extLst>
              <a:ext uri="{FF2B5EF4-FFF2-40B4-BE49-F238E27FC236}">
                <a16:creationId xmlns:a16="http://schemas.microsoft.com/office/drawing/2014/main" id="{78A4A792-21C2-E827-F677-379E759AFCDA}"/>
              </a:ext>
            </a:extLst>
          </p:cNvPr>
          <p:cNvSpPr>
            <a:spLocks noGrp="1"/>
          </p:cNvSpPr>
          <p:nvPr>
            <p:ph type="sldNum" sz="quarter" idx="12"/>
          </p:nvPr>
        </p:nvSpPr>
        <p:spPr>
          <a:xfrm>
            <a:off x="10640627" y="766071"/>
            <a:ext cx="544874" cy="365125"/>
          </a:xfrm>
        </p:spPr>
        <p:txBody>
          <a:bodyPr>
            <a:normAutofit/>
          </a:bodyPr>
          <a:lstStyle/>
          <a:p>
            <a:pPr>
              <a:spcAft>
                <a:spcPts val="600"/>
              </a:spcAft>
            </a:pPr>
            <a:fld id="{3A98EE3D-8CD1-4C3F-BD1C-C98C9596463C}" type="slidenum">
              <a:rPr lang="en-US">
                <a:solidFill>
                  <a:srgbClr val="45607F"/>
                </a:solidFill>
              </a:rPr>
              <a:pPr>
                <a:spcAft>
                  <a:spcPts val="600"/>
                </a:spcAft>
              </a:pPr>
              <a:t>3</a:t>
            </a:fld>
            <a:endParaRPr lang="en-US">
              <a:solidFill>
                <a:srgbClr val="45607F"/>
              </a:solidFill>
            </a:endParaRPr>
          </a:p>
        </p:txBody>
      </p:sp>
      <p:sp>
        <p:nvSpPr>
          <p:cNvPr id="3" name="Content Placeholder 2">
            <a:extLst>
              <a:ext uri="{FF2B5EF4-FFF2-40B4-BE49-F238E27FC236}">
                <a16:creationId xmlns:a16="http://schemas.microsoft.com/office/drawing/2014/main" id="{DFDD52E7-2EFF-FA84-3659-40DD9AE4729C}"/>
              </a:ext>
            </a:extLst>
          </p:cNvPr>
          <p:cNvSpPr>
            <a:spLocks noGrp="1"/>
          </p:cNvSpPr>
          <p:nvPr>
            <p:ph idx="1"/>
          </p:nvPr>
        </p:nvSpPr>
        <p:spPr>
          <a:xfrm>
            <a:off x="781571" y="2561968"/>
            <a:ext cx="10617384" cy="3211638"/>
          </a:xfrm>
        </p:spPr>
        <p:txBody>
          <a:bodyPr>
            <a:noAutofit/>
          </a:bodyPr>
          <a:lstStyle/>
          <a:p>
            <a:pPr marL="0" indent="0">
              <a:lnSpc>
                <a:spcPct val="100000"/>
              </a:lnSpc>
              <a:buNone/>
            </a:pPr>
            <a:r>
              <a:rPr lang="en-IN" sz="1600" dirty="0">
                <a:solidFill>
                  <a:schemeClr val="tx1"/>
                </a:solidFill>
              </a:rPr>
              <a:t>The interaction of lipid bilayer membrane with graphene sheets </a:t>
            </a:r>
            <a:r>
              <a:rPr lang="en-US" sz="1600" dirty="0">
                <a:solidFill>
                  <a:schemeClr val="tx1"/>
                </a:solidFill>
              </a:rPr>
              <a:t>on both sides has potential applications in various fields. Some of the applications are:</a:t>
            </a:r>
          </a:p>
          <a:p>
            <a:pPr>
              <a:lnSpc>
                <a:spcPct val="100000"/>
              </a:lnSpc>
            </a:pPr>
            <a:r>
              <a:rPr lang="en-US" sz="1600" b="1" i="1" dirty="0">
                <a:solidFill>
                  <a:schemeClr val="tx1"/>
                </a:solidFill>
              </a:rPr>
              <a:t>Drug delivery: </a:t>
            </a:r>
            <a:r>
              <a:rPr lang="en-US" sz="1600" dirty="0">
                <a:solidFill>
                  <a:schemeClr val="tx1"/>
                </a:solidFill>
              </a:rPr>
              <a:t>The graphene sheets can be functionalized with specific drugs or genes and then used to interact with lipid bilayer membranes. This can facilitate the targeted delivery of drugs to specific cells or tissues.</a:t>
            </a:r>
          </a:p>
          <a:p>
            <a:pPr>
              <a:lnSpc>
                <a:spcPct val="100000"/>
              </a:lnSpc>
            </a:pPr>
            <a:r>
              <a:rPr lang="en-US" sz="1600" b="1" i="1" dirty="0">
                <a:solidFill>
                  <a:schemeClr val="tx1"/>
                </a:solidFill>
              </a:rPr>
              <a:t>Biosensors: </a:t>
            </a:r>
            <a:r>
              <a:rPr lang="en-US" sz="1600" dirty="0">
                <a:solidFill>
                  <a:schemeClr val="tx1"/>
                </a:solidFill>
              </a:rPr>
              <a:t>The interaction between graphene and DOPC lipid bilayer membrane can be used to develop highly sensitive biosensors. The graphene sheets can be functionalized with receptors or enzymes that bind to specific analytes, such as proteins or DNA. When the analyte binds to the receptor or enzyme, it causes a change in the graphene's electrical conductivity, which can be measured and used to detect the presence of the</a:t>
            </a:r>
          </a:p>
          <a:p>
            <a:pPr>
              <a:lnSpc>
                <a:spcPct val="100000"/>
              </a:lnSpc>
            </a:pPr>
            <a:r>
              <a:rPr lang="en-US" sz="1600" b="1" i="1" dirty="0">
                <a:solidFill>
                  <a:schemeClr val="tx1"/>
                </a:solidFill>
              </a:rPr>
              <a:t>Biomedical implants: </a:t>
            </a:r>
            <a:r>
              <a:rPr lang="en-US" sz="1600" dirty="0">
                <a:solidFill>
                  <a:schemeClr val="tx1"/>
                </a:solidFill>
              </a:rPr>
              <a:t>Graphene-DOPC lipid bilayer membranes have potential applications as coatings for biomedical implants, such as pacemakers and prosthetic devices. The graphene sheets can help prevent bacterial growth on the surface of the implant, reducing the risk of infection. They can also improve the biocompatibility of the implant and reduce the body's immune response to the foreign material.</a:t>
            </a:r>
          </a:p>
          <a:p>
            <a:pPr>
              <a:lnSpc>
                <a:spcPct val="100000"/>
              </a:lnSpc>
            </a:pPr>
            <a:endParaRPr lang="en-US" sz="1600" dirty="0">
              <a:solidFill>
                <a:schemeClr val="tx1"/>
              </a:solidFill>
            </a:endParaRPr>
          </a:p>
          <a:p>
            <a:pPr>
              <a:lnSpc>
                <a:spcPct val="100000"/>
              </a:lnSpc>
            </a:pPr>
            <a:endParaRPr lang="en-IN" sz="1600" dirty="0">
              <a:solidFill>
                <a:schemeClr val="tx1"/>
              </a:solidFill>
            </a:endParaRPr>
          </a:p>
        </p:txBody>
      </p:sp>
    </p:spTree>
    <p:extLst>
      <p:ext uri="{BB962C8B-B14F-4D97-AF65-F5344CB8AC3E}">
        <p14:creationId xmlns:p14="http://schemas.microsoft.com/office/powerpoint/2010/main" val="27561368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644B63-A263-40F8-9273-8ED1263D3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Picture 5" descr="A crystal lattice grid">
            <a:extLst>
              <a:ext uri="{FF2B5EF4-FFF2-40B4-BE49-F238E27FC236}">
                <a16:creationId xmlns:a16="http://schemas.microsoft.com/office/drawing/2014/main" id="{FBB13BA3-FEFB-C75A-CF33-EE8114C78BF2}"/>
              </a:ext>
            </a:extLst>
          </p:cNvPr>
          <p:cNvPicPr>
            <a:picLocks noChangeAspect="1"/>
          </p:cNvPicPr>
          <p:nvPr/>
        </p:nvPicPr>
        <p:blipFill rotWithShape="1">
          <a:blip r:embed="rId2"/>
          <a:srcRect/>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F02A5C3C-2A94-4EB3-B70A-313330494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838" y="585410"/>
            <a:ext cx="11305200" cy="5774265"/>
          </a:xfrm>
          <a:prstGeom prst="rect">
            <a:avLst/>
          </a:prstGeom>
          <a:solidFill>
            <a:schemeClr val="bg1">
              <a:alpha val="91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748C56-0E66-48CC-1638-3329DA06E50A}"/>
              </a:ext>
            </a:extLst>
          </p:cNvPr>
          <p:cNvSpPr>
            <a:spLocks noGrp="1"/>
          </p:cNvSpPr>
          <p:nvPr>
            <p:ph type="title"/>
          </p:nvPr>
        </p:nvSpPr>
        <p:spPr>
          <a:xfrm>
            <a:off x="781571" y="1021330"/>
            <a:ext cx="10620390" cy="1247938"/>
          </a:xfrm>
        </p:spPr>
        <p:txBody>
          <a:bodyPr anchor="ctr">
            <a:normAutofit/>
          </a:bodyPr>
          <a:lstStyle/>
          <a:p>
            <a:r>
              <a:rPr lang="en-IN" dirty="0">
                <a:solidFill>
                  <a:schemeClr val="tx1"/>
                </a:solidFill>
              </a:rPr>
              <a:t>Problem statement</a:t>
            </a:r>
          </a:p>
        </p:txBody>
      </p:sp>
      <p:sp>
        <p:nvSpPr>
          <p:cNvPr id="4" name="Slide Number Placeholder 3">
            <a:extLst>
              <a:ext uri="{FF2B5EF4-FFF2-40B4-BE49-F238E27FC236}">
                <a16:creationId xmlns:a16="http://schemas.microsoft.com/office/drawing/2014/main" id="{78A4A792-21C2-E827-F677-379E759AFCDA}"/>
              </a:ext>
            </a:extLst>
          </p:cNvPr>
          <p:cNvSpPr>
            <a:spLocks noGrp="1"/>
          </p:cNvSpPr>
          <p:nvPr>
            <p:ph type="sldNum" sz="quarter" idx="12"/>
          </p:nvPr>
        </p:nvSpPr>
        <p:spPr>
          <a:xfrm>
            <a:off x="10640627" y="766071"/>
            <a:ext cx="544874" cy="365125"/>
          </a:xfrm>
        </p:spPr>
        <p:txBody>
          <a:bodyPr>
            <a:normAutofit/>
          </a:bodyPr>
          <a:lstStyle/>
          <a:p>
            <a:pPr>
              <a:spcAft>
                <a:spcPts val="600"/>
              </a:spcAft>
            </a:pPr>
            <a:fld id="{3A98EE3D-8CD1-4C3F-BD1C-C98C9596463C}" type="slidenum">
              <a:rPr lang="en-US">
                <a:solidFill>
                  <a:srgbClr val="45607F"/>
                </a:solidFill>
              </a:rPr>
              <a:pPr>
                <a:spcAft>
                  <a:spcPts val="600"/>
                </a:spcAft>
              </a:pPr>
              <a:t>4</a:t>
            </a:fld>
            <a:endParaRPr lang="en-US">
              <a:solidFill>
                <a:srgbClr val="45607F"/>
              </a:solidFill>
            </a:endParaRPr>
          </a:p>
        </p:txBody>
      </p:sp>
      <p:sp>
        <p:nvSpPr>
          <p:cNvPr id="3" name="Content Placeholder 2">
            <a:extLst>
              <a:ext uri="{FF2B5EF4-FFF2-40B4-BE49-F238E27FC236}">
                <a16:creationId xmlns:a16="http://schemas.microsoft.com/office/drawing/2014/main" id="{DFDD52E7-2EFF-FA84-3659-40DD9AE4729C}"/>
              </a:ext>
            </a:extLst>
          </p:cNvPr>
          <p:cNvSpPr>
            <a:spLocks noGrp="1"/>
          </p:cNvSpPr>
          <p:nvPr>
            <p:ph idx="1"/>
          </p:nvPr>
        </p:nvSpPr>
        <p:spPr>
          <a:xfrm>
            <a:off x="781571" y="2561968"/>
            <a:ext cx="10617384" cy="3211638"/>
          </a:xfrm>
        </p:spPr>
        <p:txBody>
          <a:bodyPr>
            <a:noAutofit/>
          </a:bodyPr>
          <a:lstStyle/>
          <a:p>
            <a:pPr>
              <a:lnSpc>
                <a:spcPct val="100000"/>
              </a:lnSpc>
            </a:pPr>
            <a:r>
              <a:rPr lang="en-US" sz="1800" b="0" i="0" dirty="0">
                <a:solidFill>
                  <a:srgbClr val="FFFF00"/>
                </a:solidFill>
                <a:effectLst/>
              </a:rPr>
              <a:t>Why do we have to study the interaction of carbon nanomaterials (</a:t>
            </a:r>
            <a:r>
              <a:rPr lang="en-US" sz="1800" dirty="0">
                <a:solidFill>
                  <a:srgbClr val="FFFF00"/>
                </a:solidFill>
              </a:rPr>
              <a:t>like graphene) with the lipid bilayer membrane?</a:t>
            </a:r>
          </a:p>
          <a:p>
            <a:pPr marL="0" indent="0">
              <a:lnSpc>
                <a:spcPct val="100000"/>
              </a:lnSpc>
              <a:buNone/>
            </a:pPr>
            <a:endParaRPr lang="en-US" sz="1800" dirty="0">
              <a:solidFill>
                <a:schemeClr val="tx1"/>
              </a:solidFill>
            </a:endParaRPr>
          </a:p>
          <a:p>
            <a:pPr>
              <a:lnSpc>
                <a:spcPct val="100000"/>
              </a:lnSpc>
            </a:pPr>
            <a:r>
              <a:rPr lang="en-US" sz="1800" b="0" i="0" dirty="0">
                <a:solidFill>
                  <a:schemeClr val="tx1"/>
                </a:solidFill>
                <a:effectLst/>
              </a:rPr>
              <a:t>Understanding the interaction between carbon nanomaterials and cell membranes is vital for learning how to avoid adverse effects and nanomedical applications. To better understand the nature of such perturbations, we performed molecular dynamics simulations to provide molecular details about the molecular mechanism.</a:t>
            </a:r>
            <a:endParaRPr lang="en-IN" sz="1800" dirty="0">
              <a:solidFill>
                <a:schemeClr val="tx1"/>
              </a:solidFill>
            </a:endParaRPr>
          </a:p>
        </p:txBody>
      </p:sp>
    </p:spTree>
    <p:extLst>
      <p:ext uri="{BB962C8B-B14F-4D97-AF65-F5344CB8AC3E}">
        <p14:creationId xmlns:p14="http://schemas.microsoft.com/office/powerpoint/2010/main" val="313380055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58658-9426-8AE9-6721-DD4E032E0AF2}"/>
              </a:ext>
            </a:extLst>
          </p:cNvPr>
          <p:cNvSpPr>
            <a:spLocks noGrp="1"/>
          </p:cNvSpPr>
          <p:nvPr>
            <p:ph type="title"/>
          </p:nvPr>
        </p:nvSpPr>
        <p:spPr>
          <a:xfrm>
            <a:off x="581193" y="753800"/>
            <a:ext cx="6309003" cy="706559"/>
          </a:xfrm>
        </p:spPr>
        <p:txBody>
          <a:bodyPr>
            <a:normAutofit/>
          </a:bodyPr>
          <a:lstStyle/>
          <a:p>
            <a:r>
              <a:rPr lang="en-IN" dirty="0">
                <a:solidFill>
                  <a:schemeClr val="tx1"/>
                </a:solidFill>
              </a:rPr>
              <a:t>PARAMETERS FOR MY SIMULATION</a:t>
            </a:r>
          </a:p>
        </p:txBody>
      </p:sp>
      <p:sp>
        <p:nvSpPr>
          <p:cNvPr id="20" name="Rectangle 19">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DF920BA-3CA6-B885-03F8-C873B7ADCFE8}"/>
              </a:ext>
            </a:extLst>
          </p:cNvPr>
          <p:cNvSpPr>
            <a:spLocks noGrp="1"/>
          </p:cNvSpPr>
          <p:nvPr>
            <p:ph idx="1"/>
          </p:nvPr>
        </p:nvSpPr>
        <p:spPr>
          <a:xfrm>
            <a:off x="581192" y="3051199"/>
            <a:ext cx="6309003" cy="3610013"/>
          </a:xfrm>
        </p:spPr>
        <p:txBody>
          <a:bodyPr>
            <a:noAutofit/>
          </a:bodyPr>
          <a:lstStyle/>
          <a:p>
            <a:r>
              <a:rPr lang="en-IN" sz="1600" dirty="0">
                <a:solidFill>
                  <a:schemeClr val="tx1"/>
                </a:solidFill>
              </a:rPr>
              <a:t>MD Software Package: NAMD</a:t>
            </a:r>
          </a:p>
          <a:p>
            <a:r>
              <a:rPr lang="en-IN" sz="1600" dirty="0">
                <a:solidFill>
                  <a:schemeClr val="tx1"/>
                </a:solidFill>
              </a:rPr>
              <a:t>Visualization of Simulation: Visual Molecular Dynamics(VMD)</a:t>
            </a:r>
          </a:p>
          <a:p>
            <a:r>
              <a:rPr lang="en-IN" sz="1600" dirty="0">
                <a:solidFill>
                  <a:schemeClr val="tx1"/>
                </a:solidFill>
              </a:rPr>
              <a:t>Type of Lipid Chosen: DOPC(</a:t>
            </a:r>
            <a:r>
              <a:rPr lang="en-IN" sz="1600" b="0" i="0" dirty="0">
                <a:solidFill>
                  <a:schemeClr val="tx1"/>
                </a:solidFill>
                <a:effectLst/>
              </a:rPr>
              <a:t>1,2-Dioleoyl-sn-glycero-3-phosphocholine</a:t>
            </a:r>
            <a:r>
              <a:rPr lang="en-IN" sz="1600" dirty="0">
                <a:solidFill>
                  <a:schemeClr val="tx1"/>
                </a:solidFill>
              </a:rPr>
              <a:t>)</a:t>
            </a:r>
          </a:p>
          <a:p>
            <a:r>
              <a:rPr lang="en-IN" sz="1600" dirty="0">
                <a:solidFill>
                  <a:schemeClr val="tx1"/>
                </a:solidFill>
              </a:rPr>
              <a:t>Lipid Membrane Builder: CHARMM-GUI</a:t>
            </a:r>
          </a:p>
          <a:p>
            <a:r>
              <a:rPr lang="en-IN" sz="1600" dirty="0">
                <a:solidFill>
                  <a:schemeClr val="tx1"/>
                </a:solidFill>
              </a:rPr>
              <a:t>Number of Lipids on Each Leaf: 52</a:t>
            </a:r>
          </a:p>
          <a:p>
            <a:r>
              <a:rPr lang="en-IN" sz="1600" dirty="0">
                <a:solidFill>
                  <a:schemeClr val="tx1"/>
                </a:solidFill>
              </a:rPr>
              <a:t>Graphene (</a:t>
            </a:r>
            <a:r>
              <a:rPr lang="en-IN" sz="1600" dirty="0" err="1">
                <a:solidFill>
                  <a:schemeClr val="tx1"/>
                </a:solidFill>
              </a:rPr>
              <a:t>resname</a:t>
            </a:r>
            <a:r>
              <a:rPr lang="en-IN" sz="1600" dirty="0">
                <a:solidFill>
                  <a:schemeClr val="tx1"/>
                </a:solidFill>
              </a:rPr>
              <a:t> GRA) Sheet Builder: VMD</a:t>
            </a:r>
          </a:p>
          <a:p>
            <a:r>
              <a:rPr lang="en-IN" sz="1600" dirty="0">
                <a:solidFill>
                  <a:schemeClr val="tx1"/>
                </a:solidFill>
              </a:rPr>
              <a:t>Number of Graphene Sheets Used: 2(on either side of the bilayer)</a:t>
            </a:r>
          </a:p>
          <a:p>
            <a:r>
              <a:rPr lang="en-IN" sz="1600" dirty="0">
                <a:solidFill>
                  <a:schemeClr val="tx1"/>
                </a:solidFill>
              </a:rPr>
              <a:t>Dimensions of Graphene sheet: 6 nm x 6 nm</a:t>
            </a:r>
          </a:p>
          <a:p>
            <a:r>
              <a:rPr lang="en-IN" sz="1600" dirty="0">
                <a:solidFill>
                  <a:schemeClr val="tx1"/>
                </a:solidFill>
              </a:rPr>
              <a:t>Total number of atoms: 34371</a:t>
            </a:r>
          </a:p>
          <a:p>
            <a:pPr>
              <a:buFont typeface="Wingdings" panose="05000000000000000000" pitchFamily="2" charset="2"/>
              <a:buChar char="§"/>
            </a:pPr>
            <a:r>
              <a:rPr lang="en-IN" sz="1600" dirty="0"/>
              <a:t>Force Field: CHARMM36 </a:t>
            </a:r>
          </a:p>
          <a:p>
            <a:pPr>
              <a:buFont typeface="Wingdings" panose="05000000000000000000" pitchFamily="2" charset="2"/>
              <a:buChar char="§"/>
            </a:pPr>
            <a:r>
              <a:rPr lang="en-IN" sz="1600" dirty="0"/>
              <a:t>Model Used: All atom model</a:t>
            </a:r>
          </a:p>
          <a:p>
            <a:pPr marL="0" indent="0">
              <a:buNone/>
            </a:pPr>
            <a:endParaRPr lang="en-IN" sz="1600" dirty="0">
              <a:solidFill>
                <a:schemeClr val="tx1"/>
              </a:solidFill>
            </a:endParaRPr>
          </a:p>
          <a:p>
            <a:pPr marL="0" indent="0">
              <a:buNone/>
            </a:pPr>
            <a:endParaRPr lang="en-IN"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p:txBody>
      </p:sp>
      <p:sp>
        <p:nvSpPr>
          <p:cNvPr id="4" name="Slide Number Placeholder 3">
            <a:extLst>
              <a:ext uri="{FF2B5EF4-FFF2-40B4-BE49-F238E27FC236}">
                <a16:creationId xmlns:a16="http://schemas.microsoft.com/office/drawing/2014/main" id="{5683EC3E-5975-B85B-4240-B4E9056F1C89}"/>
              </a:ext>
            </a:extLst>
          </p:cNvPr>
          <p:cNvSpPr>
            <a:spLocks noGrp="1"/>
          </p:cNvSpPr>
          <p:nvPr>
            <p:ph type="sldNum" sz="quarter" idx="12"/>
          </p:nvPr>
        </p:nvSpPr>
        <p:spPr>
          <a:xfrm>
            <a:off x="6576780" y="5956137"/>
            <a:ext cx="544874" cy="365125"/>
          </a:xfrm>
        </p:spPr>
        <p:txBody>
          <a:bodyPr>
            <a:normAutofit/>
          </a:bodyPr>
          <a:lstStyle/>
          <a:p>
            <a:pPr>
              <a:spcAft>
                <a:spcPts val="600"/>
              </a:spcAft>
            </a:pPr>
            <a:fld id="{3A98EE3D-8CD1-4C3F-BD1C-C98C9596463C}" type="slidenum">
              <a:rPr lang="en-US" smtClean="0">
                <a:solidFill>
                  <a:srgbClr val="0300D5"/>
                </a:solidFill>
              </a:rPr>
              <a:pPr>
                <a:spcAft>
                  <a:spcPts val="600"/>
                </a:spcAft>
              </a:pPr>
              <a:t>5</a:t>
            </a:fld>
            <a:endParaRPr lang="en-US">
              <a:solidFill>
                <a:srgbClr val="0300D5"/>
              </a:solidFill>
            </a:endParaRPr>
          </a:p>
        </p:txBody>
      </p:sp>
      <p:pic>
        <p:nvPicPr>
          <p:cNvPr id="6" name="Picture 5" descr="A picture containing colorful, different, several&#10;&#10;Description automatically generated">
            <a:extLst>
              <a:ext uri="{FF2B5EF4-FFF2-40B4-BE49-F238E27FC236}">
                <a16:creationId xmlns:a16="http://schemas.microsoft.com/office/drawing/2014/main" id="{F2C1E7F3-4A4D-DBA5-8FCB-576298B126AF}"/>
              </a:ext>
            </a:extLst>
          </p:cNvPr>
          <p:cNvPicPr>
            <a:picLocks noChangeAspect="1"/>
          </p:cNvPicPr>
          <p:nvPr/>
        </p:nvPicPr>
        <p:blipFill rotWithShape="1">
          <a:blip r:embed="rId2"/>
          <a:srcRect l="5167" r="3415"/>
          <a:stretch/>
        </p:blipFill>
        <p:spPr>
          <a:xfrm>
            <a:off x="7521283" y="10"/>
            <a:ext cx="4670717" cy="6857990"/>
          </a:xfrm>
          <a:prstGeom prst="rect">
            <a:avLst/>
          </a:prstGeom>
        </p:spPr>
      </p:pic>
      <p:sp>
        <p:nvSpPr>
          <p:cNvPr id="7" name="TextBox 6">
            <a:extLst>
              <a:ext uri="{FF2B5EF4-FFF2-40B4-BE49-F238E27FC236}">
                <a16:creationId xmlns:a16="http://schemas.microsoft.com/office/drawing/2014/main" id="{1A89AA10-E0AA-5DCA-91A4-59BA16DCC18C}"/>
              </a:ext>
            </a:extLst>
          </p:cNvPr>
          <p:cNvSpPr txBox="1"/>
          <p:nvPr/>
        </p:nvSpPr>
        <p:spPr>
          <a:xfrm>
            <a:off x="4360118" y="5557107"/>
            <a:ext cx="3001736" cy="1200329"/>
          </a:xfrm>
          <a:prstGeom prst="rect">
            <a:avLst/>
          </a:prstGeom>
          <a:noFill/>
          <a:ln>
            <a:solidFill>
              <a:schemeClr val="tx1"/>
            </a:solidFill>
          </a:ln>
        </p:spPr>
        <p:txBody>
          <a:bodyPr wrap="square" rtlCol="0" anchor="ctr">
            <a:spAutoFit/>
          </a:bodyPr>
          <a:lstStyle/>
          <a:p>
            <a:r>
              <a:rPr lang="en-IN" dirty="0">
                <a:solidFill>
                  <a:srgbClr val="C00000"/>
                </a:solidFill>
              </a:rPr>
              <a:t>Red: </a:t>
            </a:r>
            <a:r>
              <a:rPr lang="en-IN" dirty="0"/>
              <a:t>Water</a:t>
            </a:r>
          </a:p>
          <a:p>
            <a:r>
              <a:rPr lang="en-IN" dirty="0">
                <a:solidFill>
                  <a:srgbClr val="002060"/>
                </a:solidFill>
              </a:rPr>
              <a:t>Dark Blue: </a:t>
            </a:r>
            <a:r>
              <a:rPr lang="en-IN" dirty="0"/>
              <a:t>Graphene</a:t>
            </a:r>
          </a:p>
          <a:p>
            <a:r>
              <a:rPr lang="en-IN" dirty="0">
                <a:solidFill>
                  <a:srgbClr val="00B050"/>
                </a:solidFill>
              </a:rPr>
              <a:t>Green: </a:t>
            </a:r>
            <a:r>
              <a:rPr lang="en-IN" dirty="0"/>
              <a:t>Polar Head Group</a:t>
            </a:r>
          </a:p>
          <a:p>
            <a:r>
              <a:rPr lang="en-IN" dirty="0">
                <a:solidFill>
                  <a:schemeClr val="accent1">
                    <a:lumMod val="75000"/>
                  </a:schemeClr>
                </a:solidFill>
              </a:rPr>
              <a:t>Cyan: </a:t>
            </a:r>
            <a:r>
              <a:rPr lang="en-IN" dirty="0"/>
              <a:t>Hydrophobic Tail group</a:t>
            </a:r>
          </a:p>
        </p:txBody>
      </p:sp>
    </p:spTree>
    <p:extLst>
      <p:ext uri="{BB962C8B-B14F-4D97-AF65-F5344CB8AC3E}">
        <p14:creationId xmlns:p14="http://schemas.microsoft.com/office/powerpoint/2010/main" val="158643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478F-0973-81F7-2D54-3DB14354907F}"/>
              </a:ext>
            </a:extLst>
          </p:cNvPr>
          <p:cNvSpPr>
            <a:spLocks noGrp="1"/>
          </p:cNvSpPr>
          <p:nvPr>
            <p:ph type="title"/>
          </p:nvPr>
        </p:nvSpPr>
        <p:spPr>
          <a:xfrm>
            <a:off x="581191" y="746448"/>
            <a:ext cx="11029616" cy="659235"/>
          </a:xfrm>
        </p:spPr>
        <p:txBody>
          <a:bodyPr/>
          <a:lstStyle/>
          <a:p>
            <a:r>
              <a:rPr lang="en-IN" dirty="0"/>
              <a:t>Simulation model and method</a:t>
            </a:r>
          </a:p>
        </p:txBody>
      </p:sp>
      <p:sp>
        <p:nvSpPr>
          <p:cNvPr id="3" name="Content Placeholder 2">
            <a:extLst>
              <a:ext uri="{FF2B5EF4-FFF2-40B4-BE49-F238E27FC236}">
                <a16:creationId xmlns:a16="http://schemas.microsoft.com/office/drawing/2014/main" id="{6C89CB71-7BEF-88BC-0BF1-2CC90C563071}"/>
              </a:ext>
            </a:extLst>
          </p:cNvPr>
          <p:cNvSpPr>
            <a:spLocks noGrp="1"/>
          </p:cNvSpPr>
          <p:nvPr>
            <p:ph idx="1"/>
          </p:nvPr>
        </p:nvSpPr>
        <p:spPr>
          <a:xfrm>
            <a:off x="581192" y="1511559"/>
            <a:ext cx="11029615" cy="4463791"/>
          </a:xfrm>
        </p:spPr>
        <p:txBody>
          <a:bodyPr/>
          <a:lstStyle/>
          <a:p>
            <a:pPr marL="0" indent="0">
              <a:buNone/>
            </a:pPr>
            <a:r>
              <a:rPr lang="en-IN" b="1" dirty="0">
                <a:solidFill>
                  <a:schemeClr val="tx1"/>
                </a:solidFill>
              </a:rPr>
              <a:t>Goal: To be able to simulate the “Interaction of DOPC lipid bilayer membrane with graphene sheet” using NAMD and visualize in VMD</a:t>
            </a:r>
            <a:r>
              <a:rPr lang="en-IN" b="1" dirty="0"/>
              <a:t>.</a:t>
            </a:r>
          </a:p>
          <a:p>
            <a:pPr>
              <a:buFont typeface="Wingdings" panose="05000000000000000000" pitchFamily="2" charset="2"/>
              <a:buChar char="Ø"/>
            </a:pPr>
            <a:r>
              <a:rPr lang="en-IN" dirty="0"/>
              <a:t>First, we have created </a:t>
            </a:r>
            <a:r>
              <a:rPr lang="en-US" dirty="0"/>
              <a:t>a system file (.</a:t>
            </a:r>
            <a:r>
              <a:rPr lang="en-US" dirty="0" err="1"/>
              <a:t>pdb</a:t>
            </a:r>
            <a:r>
              <a:rPr lang="en-US" dirty="0"/>
              <a:t>) for the DOPC lipid bilayer and graphene sheets. From there we generated the (.</a:t>
            </a:r>
            <a:r>
              <a:rPr lang="en-US" dirty="0" err="1"/>
              <a:t>psf</a:t>
            </a:r>
            <a:r>
              <a:rPr lang="en-US" dirty="0"/>
              <a:t>) file for the same system.</a:t>
            </a:r>
          </a:p>
          <a:p>
            <a:pPr>
              <a:buFont typeface="Wingdings" panose="05000000000000000000" pitchFamily="2" charset="2"/>
              <a:buChar char="Ø"/>
            </a:pPr>
            <a:r>
              <a:rPr lang="en-US" dirty="0"/>
              <a:t>Then we created the configuration file (</a:t>
            </a:r>
            <a:r>
              <a:rPr lang="en-US" dirty="0" err="1"/>
              <a:t>npt.namd</a:t>
            </a:r>
            <a:r>
              <a:rPr lang="en-US" dirty="0"/>
              <a:t>) for NAMD, specifying the simulation parameters such as time step ( 2fs for bonded and 1fs for non-bonded ), pressure ( 1 atm), temperature (300 K in our case) etc.</a:t>
            </a:r>
          </a:p>
          <a:p>
            <a:pPr>
              <a:buFont typeface="Wingdings" panose="05000000000000000000" pitchFamily="2" charset="2"/>
              <a:buChar char="Ø"/>
            </a:pPr>
            <a:r>
              <a:rPr lang="en-US" dirty="0"/>
              <a:t>Then we ran NAMD with the configuration files and the input files as input</a:t>
            </a:r>
          </a:p>
          <a:p>
            <a:pPr>
              <a:buFont typeface="Wingdings" panose="05000000000000000000" pitchFamily="2" charset="2"/>
              <a:buChar char="Ø"/>
            </a:pPr>
            <a:r>
              <a:rPr lang="en-US" dirty="0"/>
              <a:t>Then from the output files generated, load the trajectory file (.dcd) and (.</a:t>
            </a:r>
            <a:r>
              <a:rPr lang="en-US" dirty="0" err="1"/>
              <a:t>psf</a:t>
            </a:r>
            <a:r>
              <a:rPr lang="en-US" dirty="0"/>
              <a:t>) file using VMD.</a:t>
            </a:r>
          </a:p>
          <a:p>
            <a:pPr>
              <a:buFont typeface="Wingdings" panose="05000000000000000000" pitchFamily="2" charset="2"/>
              <a:buChar char="Ø"/>
            </a:pPr>
            <a:r>
              <a:rPr lang="en-US" dirty="0"/>
              <a:t>Apply appropriate representations to visualize the system, such as surface representation for graphene sheets and membrane representation for DOPC lipids.</a:t>
            </a:r>
            <a:endParaRPr lang="en-IN" dirty="0"/>
          </a:p>
          <a:p>
            <a:endParaRPr lang="en-IN" dirty="0"/>
          </a:p>
        </p:txBody>
      </p:sp>
      <p:sp>
        <p:nvSpPr>
          <p:cNvPr id="4" name="Slide Number Placeholder 3">
            <a:extLst>
              <a:ext uri="{FF2B5EF4-FFF2-40B4-BE49-F238E27FC236}">
                <a16:creationId xmlns:a16="http://schemas.microsoft.com/office/drawing/2014/main" id="{F4C88E59-0347-F1AB-DD2C-BB2287FB7026}"/>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73220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EC0190E-F6CA-A530-DCD5-12102231C741}"/>
              </a:ext>
            </a:extLst>
          </p:cNvPr>
          <p:cNvSpPr>
            <a:spLocks noGrp="1"/>
          </p:cNvSpPr>
          <p:nvPr>
            <p:ph type="title"/>
          </p:nvPr>
        </p:nvSpPr>
        <p:spPr>
          <a:xfrm>
            <a:off x="581192" y="5264486"/>
            <a:ext cx="10883444" cy="958513"/>
          </a:xfrm>
        </p:spPr>
        <p:txBody>
          <a:bodyPr anchor="ctr">
            <a:normAutofit/>
          </a:bodyPr>
          <a:lstStyle/>
          <a:p>
            <a:r>
              <a:rPr lang="en-IN">
                <a:solidFill>
                  <a:srgbClr val="FFFEFF"/>
                </a:solidFill>
              </a:rPr>
              <a:t>Observations and inference</a:t>
            </a:r>
          </a:p>
        </p:txBody>
      </p:sp>
      <p:sp>
        <p:nvSpPr>
          <p:cNvPr id="24" name="Rectangle 13">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7">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0EC3917E-7EA6-A387-42DA-CA145C8D31E4}"/>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smtClean="0"/>
              <a:pPr>
                <a:spcAft>
                  <a:spcPts val="600"/>
                </a:spcAft>
              </a:pPr>
              <a:t>7</a:t>
            </a:fld>
            <a:endParaRPr lang="en-US"/>
          </a:p>
        </p:txBody>
      </p:sp>
      <p:graphicFrame>
        <p:nvGraphicFramePr>
          <p:cNvPr id="27" name="Content Placeholder 2">
            <a:extLst>
              <a:ext uri="{FF2B5EF4-FFF2-40B4-BE49-F238E27FC236}">
                <a16:creationId xmlns:a16="http://schemas.microsoft.com/office/drawing/2014/main" id="{B3A2372C-BDEA-3E7F-E23B-E426F446F62A}"/>
              </a:ext>
            </a:extLst>
          </p:cNvPr>
          <p:cNvGraphicFramePr>
            <a:graphicFrameLocks noGrp="1"/>
          </p:cNvGraphicFramePr>
          <p:nvPr>
            <p:ph idx="1"/>
            <p:extLst>
              <p:ext uri="{D42A27DB-BD31-4B8C-83A1-F6EECF244321}">
                <p14:modId xmlns:p14="http://schemas.microsoft.com/office/powerpoint/2010/main" val="3478453978"/>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133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53A167-3844-0E66-BEA7-85CD29CC4D27}"/>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6" name="Picture 5" descr="A picture containing vegetable, colorful&#10;&#10;Description automatically generated">
            <a:extLst>
              <a:ext uri="{FF2B5EF4-FFF2-40B4-BE49-F238E27FC236}">
                <a16:creationId xmlns:a16="http://schemas.microsoft.com/office/drawing/2014/main" id="{6AF6A3A9-6635-E5B7-2949-688FFE79B540}"/>
              </a:ext>
            </a:extLst>
          </p:cNvPr>
          <p:cNvPicPr>
            <a:picLocks noChangeAspect="1"/>
          </p:cNvPicPr>
          <p:nvPr/>
        </p:nvPicPr>
        <p:blipFill>
          <a:blip r:embed="rId2"/>
          <a:stretch>
            <a:fillRect/>
          </a:stretch>
        </p:blipFill>
        <p:spPr>
          <a:xfrm>
            <a:off x="685027" y="911967"/>
            <a:ext cx="2981973" cy="2654259"/>
          </a:xfrm>
          <a:prstGeom prst="rect">
            <a:avLst/>
          </a:prstGeom>
        </p:spPr>
      </p:pic>
      <p:pic>
        <p:nvPicPr>
          <p:cNvPr id="8" name="Picture 7" descr="A picture containing sweet, colorful, several, arranged&#10;&#10;Description automatically generated">
            <a:extLst>
              <a:ext uri="{FF2B5EF4-FFF2-40B4-BE49-F238E27FC236}">
                <a16:creationId xmlns:a16="http://schemas.microsoft.com/office/drawing/2014/main" id="{1E8ED4C7-D899-533B-71FE-655285E89C86}"/>
              </a:ext>
            </a:extLst>
          </p:cNvPr>
          <p:cNvPicPr>
            <a:picLocks noChangeAspect="1"/>
          </p:cNvPicPr>
          <p:nvPr/>
        </p:nvPicPr>
        <p:blipFill>
          <a:blip r:embed="rId3"/>
          <a:stretch>
            <a:fillRect/>
          </a:stretch>
        </p:blipFill>
        <p:spPr>
          <a:xfrm>
            <a:off x="8707955" y="1046427"/>
            <a:ext cx="2674420" cy="2635491"/>
          </a:xfrm>
          <a:prstGeom prst="rect">
            <a:avLst/>
          </a:prstGeom>
        </p:spPr>
      </p:pic>
      <p:pic>
        <p:nvPicPr>
          <p:cNvPr id="10" name="Picture 9" descr="A picture containing sweet, colorful, several, vegetable&#10;&#10;Description automatically generated">
            <a:extLst>
              <a:ext uri="{FF2B5EF4-FFF2-40B4-BE49-F238E27FC236}">
                <a16:creationId xmlns:a16="http://schemas.microsoft.com/office/drawing/2014/main" id="{C7A36F9E-B76E-261E-34EC-188D22D3E01A}"/>
              </a:ext>
            </a:extLst>
          </p:cNvPr>
          <p:cNvPicPr>
            <a:picLocks noChangeAspect="1"/>
          </p:cNvPicPr>
          <p:nvPr/>
        </p:nvPicPr>
        <p:blipFill>
          <a:blip r:embed="rId4"/>
          <a:stretch>
            <a:fillRect/>
          </a:stretch>
        </p:blipFill>
        <p:spPr>
          <a:xfrm>
            <a:off x="4650872" y="911967"/>
            <a:ext cx="2693465" cy="2654259"/>
          </a:xfrm>
          <a:prstGeom prst="rect">
            <a:avLst/>
          </a:prstGeom>
        </p:spPr>
      </p:pic>
      <p:pic>
        <p:nvPicPr>
          <p:cNvPr id="12" name="Picture 11" descr="A picture containing sweet, colorful, decorated, arranged&#10;&#10;Description automatically generated">
            <a:extLst>
              <a:ext uri="{FF2B5EF4-FFF2-40B4-BE49-F238E27FC236}">
                <a16:creationId xmlns:a16="http://schemas.microsoft.com/office/drawing/2014/main" id="{C77F8B96-408E-F96E-12A9-69B49868CF33}"/>
              </a:ext>
            </a:extLst>
          </p:cNvPr>
          <p:cNvPicPr>
            <a:picLocks noChangeAspect="1"/>
          </p:cNvPicPr>
          <p:nvPr/>
        </p:nvPicPr>
        <p:blipFill>
          <a:blip r:embed="rId5"/>
          <a:stretch>
            <a:fillRect/>
          </a:stretch>
        </p:blipFill>
        <p:spPr>
          <a:xfrm>
            <a:off x="650802" y="3851980"/>
            <a:ext cx="3050422" cy="3006020"/>
          </a:xfrm>
          <a:prstGeom prst="rect">
            <a:avLst/>
          </a:prstGeom>
        </p:spPr>
      </p:pic>
      <p:pic>
        <p:nvPicPr>
          <p:cNvPr id="14" name="Picture 13" descr="A picture containing sweet, colorful, arranged, several&#10;&#10;Description automatically generated">
            <a:extLst>
              <a:ext uri="{FF2B5EF4-FFF2-40B4-BE49-F238E27FC236}">
                <a16:creationId xmlns:a16="http://schemas.microsoft.com/office/drawing/2014/main" id="{B87A85AF-CCC3-71E1-EC6A-8496665A77EC}"/>
              </a:ext>
            </a:extLst>
          </p:cNvPr>
          <p:cNvPicPr>
            <a:picLocks noChangeAspect="1"/>
          </p:cNvPicPr>
          <p:nvPr/>
        </p:nvPicPr>
        <p:blipFill>
          <a:blip r:embed="rId6"/>
          <a:stretch>
            <a:fillRect/>
          </a:stretch>
        </p:blipFill>
        <p:spPr>
          <a:xfrm>
            <a:off x="4749267" y="3952217"/>
            <a:ext cx="2693465" cy="2836822"/>
          </a:xfrm>
          <a:prstGeom prst="rect">
            <a:avLst/>
          </a:prstGeom>
        </p:spPr>
      </p:pic>
      <p:pic>
        <p:nvPicPr>
          <p:cNvPr id="16" name="Picture 15" descr="A picture containing different, pea, vegetable, several&#10;&#10;Description automatically generated">
            <a:extLst>
              <a:ext uri="{FF2B5EF4-FFF2-40B4-BE49-F238E27FC236}">
                <a16:creationId xmlns:a16="http://schemas.microsoft.com/office/drawing/2014/main" id="{65C15BF9-27D8-3CBD-C3FF-01D41FD8EB11}"/>
              </a:ext>
            </a:extLst>
          </p:cNvPr>
          <p:cNvPicPr>
            <a:picLocks noChangeAspect="1"/>
          </p:cNvPicPr>
          <p:nvPr/>
        </p:nvPicPr>
        <p:blipFill>
          <a:blip r:embed="rId7"/>
          <a:stretch>
            <a:fillRect/>
          </a:stretch>
        </p:blipFill>
        <p:spPr>
          <a:xfrm>
            <a:off x="8917707" y="3952217"/>
            <a:ext cx="2623491" cy="2836822"/>
          </a:xfrm>
          <a:prstGeom prst="rect">
            <a:avLst/>
          </a:prstGeom>
        </p:spPr>
      </p:pic>
    </p:spTree>
    <p:extLst>
      <p:ext uri="{BB962C8B-B14F-4D97-AF65-F5344CB8AC3E}">
        <p14:creationId xmlns:p14="http://schemas.microsoft.com/office/powerpoint/2010/main" val="414431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507D211-3806-4E5A-0C82-11630E37364A}"/>
              </a:ext>
            </a:extLst>
          </p:cNvPr>
          <p:cNvSpPr>
            <a:spLocks noGrp="1"/>
          </p:cNvSpPr>
          <p:nvPr>
            <p:ph type="title"/>
          </p:nvPr>
        </p:nvSpPr>
        <p:spPr>
          <a:xfrm>
            <a:off x="8109235" y="863696"/>
            <a:ext cx="3511233" cy="1469930"/>
          </a:xfrm>
        </p:spPr>
        <p:txBody>
          <a:bodyPr vert="horz" lIns="91440" tIns="45720" rIns="91440" bIns="45720" rtlCol="0" anchor="ctr">
            <a:normAutofit/>
          </a:bodyPr>
          <a:lstStyle/>
          <a:p>
            <a:r>
              <a:rPr lang="en-US" sz="3600" dirty="0">
                <a:solidFill>
                  <a:schemeClr val="tx1"/>
                </a:solidFill>
              </a:rPr>
              <a:t>Simulation movie 1</a:t>
            </a:r>
          </a:p>
        </p:txBody>
      </p:sp>
      <p:sp>
        <p:nvSpPr>
          <p:cNvPr id="27" name="Rectangle 2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 name="graph_lipid_120ns">
            <a:hlinkClick r:id="" action="ppaction://media"/>
            <a:extLst>
              <a:ext uri="{FF2B5EF4-FFF2-40B4-BE49-F238E27FC236}">
                <a16:creationId xmlns:a16="http://schemas.microsoft.com/office/drawing/2014/main" id="{4CF264B4-EAEF-25D9-1DD8-AB593E029B83}"/>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936657" y="647808"/>
            <a:ext cx="5666780" cy="5581779"/>
          </a:xfrm>
          <a:prstGeom prst="rect">
            <a:avLst/>
          </a:prstGeom>
        </p:spPr>
      </p:pic>
      <p:sp>
        <p:nvSpPr>
          <p:cNvPr id="4" name="Slide Number Placeholder 3">
            <a:extLst>
              <a:ext uri="{FF2B5EF4-FFF2-40B4-BE49-F238E27FC236}">
                <a16:creationId xmlns:a16="http://schemas.microsoft.com/office/drawing/2014/main" id="{C458D564-56A8-7607-5DC8-BBD48F56B443}"/>
              </a:ext>
            </a:extLst>
          </p:cNvPr>
          <p:cNvSpPr>
            <a:spLocks noGrp="1"/>
          </p:cNvSpPr>
          <p:nvPr>
            <p:ph type="sldNum" sz="quarter" idx="12"/>
          </p:nvPr>
        </p:nvSpPr>
        <p:spPr>
          <a:xfrm>
            <a:off x="10786106" y="6400800"/>
            <a:ext cx="1016440" cy="365125"/>
          </a:xfrm>
        </p:spPr>
        <p:txBody>
          <a:bodyPr vert="horz" lIns="91440" tIns="45720" rIns="91440" bIns="45720" rtlCol="0" anchor="ctr">
            <a:normAutofit/>
          </a:bodyPr>
          <a:lstStyle/>
          <a:p>
            <a:pPr defTabSz="457200">
              <a:spcAft>
                <a:spcPts val="600"/>
              </a:spcAft>
            </a:pPr>
            <a:fld id="{3A98EE3D-8CD1-4C3F-BD1C-C98C9596463C}" type="slidenum">
              <a:rPr lang="en-US">
                <a:solidFill>
                  <a:schemeClr val="tx1"/>
                </a:solidFill>
              </a:rPr>
              <a:pPr defTabSz="457200">
                <a:spcAft>
                  <a:spcPts val="600"/>
                </a:spcAft>
              </a:pPr>
              <a:t>9</a:t>
            </a:fld>
            <a:endParaRPr lang="en-US">
              <a:solidFill>
                <a:schemeClr val="tx1"/>
              </a:solidFill>
            </a:endParaRPr>
          </a:p>
        </p:txBody>
      </p:sp>
      <p:sp>
        <p:nvSpPr>
          <p:cNvPr id="11" name="TextBox 10">
            <a:extLst>
              <a:ext uri="{FF2B5EF4-FFF2-40B4-BE49-F238E27FC236}">
                <a16:creationId xmlns:a16="http://schemas.microsoft.com/office/drawing/2014/main" id="{063CF6C9-5C72-8729-4398-8C33B0730753}"/>
              </a:ext>
            </a:extLst>
          </p:cNvPr>
          <p:cNvSpPr txBox="1"/>
          <p:nvPr/>
        </p:nvSpPr>
        <p:spPr>
          <a:xfrm>
            <a:off x="8109235" y="2695575"/>
            <a:ext cx="3806540" cy="2585323"/>
          </a:xfrm>
          <a:prstGeom prst="rect">
            <a:avLst/>
          </a:prstGeom>
          <a:noFill/>
        </p:spPr>
        <p:txBody>
          <a:bodyPr wrap="square" rtlCol="0">
            <a:spAutoFit/>
          </a:bodyPr>
          <a:lstStyle/>
          <a:p>
            <a:r>
              <a:rPr lang="en-IN" dirty="0"/>
              <a:t>Notice how the lipid bilayer membrane gradually becomes inverted. This is a 17 seconds video consisting of around 6656 frames with a step of 10 frames. But the simulation time is around 125ns (i.e. the changes that you can see tend to happen within that particular time frame).</a:t>
            </a:r>
          </a:p>
        </p:txBody>
      </p:sp>
    </p:spTree>
    <p:extLst>
      <p:ext uri="{BB962C8B-B14F-4D97-AF65-F5344CB8AC3E}">
        <p14:creationId xmlns:p14="http://schemas.microsoft.com/office/powerpoint/2010/main" val="19887210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06a375f-6f9c-4507-9975-85823ddcdee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29049B8E86DFE49AEE0E6359151FB9E" ma:contentTypeVersion="13" ma:contentTypeDescription="Create a new document." ma:contentTypeScope="" ma:versionID="d26700b3df7e693e1bb35af27ea2799b">
  <xsd:schema xmlns:xsd="http://www.w3.org/2001/XMLSchema" xmlns:xs="http://www.w3.org/2001/XMLSchema" xmlns:p="http://schemas.microsoft.com/office/2006/metadata/properties" xmlns:ns3="506a375f-6f9c-4507-9975-85823ddcdeef" xmlns:ns4="e388805a-5d5f-47c7-b398-5ea4427e219d" targetNamespace="http://schemas.microsoft.com/office/2006/metadata/properties" ma:root="true" ma:fieldsID="e4828ada4a40415a012c6e307cb688d3" ns3:_="" ns4:_="">
    <xsd:import namespace="506a375f-6f9c-4507-9975-85823ddcdeef"/>
    <xsd:import namespace="e388805a-5d5f-47c7-b398-5ea4427e219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3:MediaServiceGenerationTime" minOccurs="0"/>
                <xsd:element ref="ns3:MediaServiceEventHashCode" minOccurs="0"/>
                <xsd:element ref="ns3:_activity" minOccurs="0"/>
                <xsd:element ref="ns3:MediaServiceOCR"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6a375f-6f9c-4507-9975-85823ddcde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388805a-5d5f-47c7-b398-5ea4427e219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506a375f-6f9c-4507-9975-85823ddcdeef"/>
    <ds:schemaRef ds:uri="http://purl.org/dc/dcmitype/"/>
    <ds:schemaRef ds:uri="http://schemas.microsoft.com/office/2006/documentManagement/types"/>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e388805a-5d5f-47c7-b398-5ea4427e219d"/>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10846720-717F-4833-8942-72AB121205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6a375f-6f9c-4507-9975-85823ddcdeef"/>
    <ds:schemaRef ds:uri="e388805a-5d5f-47c7-b398-5ea4427e21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{27BD22D8-6099-4AF2-B250-E0F25AA81880}tf33552983_win32</Template>
  <TotalTime>2611</TotalTime>
  <Words>1240</Words>
  <Application>Microsoft Office PowerPoint</Application>
  <PresentationFormat>Widescreen</PresentationFormat>
  <Paragraphs>79</Paragraphs>
  <Slides>14</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Franklin Gothic Book</vt:lpstr>
      <vt:lpstr>Franklin Gothic Demi</vt:lpstr>
      <vt:lpstr>Söhne</vt:lpstr>
      <vt:lpstr>Wingdings</vt:lpstr>
      <vt:lpstr>Wingdings 2</vt:lpstr>
      <vt:lpstr>DividendVTI</vt:lpstr>
      <vt:lpstr>BT2123 : BIOMOLECULAR SIMULATIONS Interaction of graphene with lipid bilayer membrane </vt:lpstr>
      <vt:lpstr>introduction</vt:lpstr>
      <vt:lpstr>Motivation</vt:lpstr>
      <vt:lpstr>Problem statement</vt:lpstr>
      <vt:lpstr>PARAMETERS FOR MY SIMULATION</vt:lpstr>
      <vt:lpstr>Simulation model and method</vt:lpstr>
      <vt:lpstr>Observations and inference</vt:lpstr>
      <vt:lpstr>PowerPoint Presentation</vt:lpstr>
      <vt:lpstr>Simulation movie 1</vt:lpstr>
      <vt:lpstr>Simulation movie 2 (Single lipid)</vt:lpstr>
      <vt:lpstr>PowerPoint Presentation</vt:lpstr>
      <vt:lpstr>PowerPoint Presentation</vt:lpstr>
      <vt:lpstr>NUMBER OF LIPIDS IN CONTACT WITH THE GRAPHENE SHEET VS SIMULATION TIME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BT2123 : BIOMOLECULAR SIMULATIONS Interaction of graphene with lipid bilayer membrane </dc:title>
  <dc:creator>Aryan Sharan Reddy</dc:creator>
  <cp:lastModifiedBy>Aryan Sharan Reddy</cp:lastModifiedBy>
  <cp:revision>1</cp:revision>
  <dcterms:created xsi:type="dcterms:W3CDTF">2023-04-29T13:44:11Z</dcterms:created>
  <dcterms:modified xsi:type="dcterms:W3CDTF">2023-05-01T09:16:11Z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0x010100029049B8E86DFE49AEE0E6359151FB9E</vt:lpwstr>
  </property>
</Properties>
</file>